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817370"/>
            <a:ext cx="10800000" cy="29098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467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05" y="1379220"/>
            <a:ext cx="161925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19780" y="2052955"/>
            <a:ext cx="800100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6245" y="2718435"/>
            <a:ext cx="41910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690" y="3375660"/>
            <a:ext cx="155257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91330" y="3387090"/>
            <a:ext cx="2000250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39340" y="4054475"/>
            <a:ext cx="278066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229040"/>
            <a:ext cx="10800000" cy="13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4489574" y="6088027"/>
            <a:ext cx="2390476" cy="353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128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7619" y="2813943"/>
            <a:ext cx="828571" cy="36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483519"/>
            <a:ext cx="1980952" cy="37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62857" y="3493084"/>
            <a:ext cx="2790476" cy="33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39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0005" y="4518660"/>
            <a:ext cx="345440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7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2740" y="2413000"/>
            <a:ext cx="292417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91915" y="2840355"/>
            <a:ext cx="304863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02740" y="3492500"/>
            <a:ext cx="163957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3395" y="3502660"/>
            <a:ext cx="133159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90260" y="5135245"/>
            <a:ext cx="246697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384290" y="5555615"/>
            <a:ext cx="168402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19880" y="6000115"/>
            <a:ext cx="78105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2670" y="6002655"/>
            <a:ext cx="157162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5795" y="2919095"/>
            <a:ext cx="5474335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9523" y="3725926"/>
            <a:ext cx="1733333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5012362"/>
            <a:ext cx="9504761" cy="381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48571" y="5707991"/>
            <a:ext cx="1742857" cy="32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8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78045" y="3875405"/>
            <a:ext cx="237490" cy="14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13145" y="3874770"/>
            <a:ext cx="248920" cy="15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45665" y="4070350"/>
            <a:ext cx="152400" cy="14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89185" y="4100195"/>
            <a:ext cx="184150" cy="11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94230" y="4817745"/>
            <a:ext cx="237490" cy="14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10915" y="4827270"/>
            <a:ext cx="248920" cy="14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9582785" cy="60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10128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4695" y="3537025"/>
            <a:ext cx="1563070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9730" y="4181000"/>
            <a:ext cx="401932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964305"/>
            <a:ext cx="10086340" cy="11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8306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5957" y="1074595"/>
            <a:ext cx="307659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1301" y="1609557"/>
            <a:ext cx="1538298" cy="25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13828" y="1594900"/>
            <a:ext cx="1985138" cy="28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05253" y="2129862"/>
            <a:ext cx="835076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0572" y="3207114"/>
            <a:ext cx="249057" cy="21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68961" y="6321618"/>
            <a:ext cx="6255749" cy="27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0"/>
          <a:stretch>
            <a:fillRect/>
          </a:stretch>
        </p:blipFill>
        <p:spPr>
          <a:xfrm>
            <a:off x="1101090" y="466725"/>
            <a:ext cx="9989820" cy="625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28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0510" y="1854200"/>
            <a:ext cx="38227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2285" y="1668780"/>
            <a:ext cx="2014855" cy="1040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853055"/>
            <a:ext cx="2014855" cy="1040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853055"/>
            <a:ext cx="2014855" cy="1040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005580"/>
            <a:ext cx="2014855" cy="10401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5229225"/>
            <a:ext cx="2014855" cy="10401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5229225"/>
            <a:ext cx="2014855" cy="104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3475" y="1845310"/>
            <a:ext cx="2014855" cy="1040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068320"/>
            <a:ext cx="2014855" cy="1040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4221480"/>
            <a:ext cx="2014855" cy="104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8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740" y="1557020"/>
            <a:ext cx="82867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8980" y="1565910"/>
            <a:ext cx="75247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655" y="1575435"/>
            <a:ext cx="819150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81795" y="1566545"/>
            <a:ext cx="80962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48840" y="2204720"/>
            <a:ext cx="762000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91355" y="2214880"/>
            <a:ext cx="80962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01180" y="2235835"/>
            <a:ext cx="78105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29420" y="2215515"/>
            <a:ext cx="75247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508950"/>
            <a:ext cx="10800000" cy="20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0121946" y="4756656"/>
            <a:ext cx="409523" cy="35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0121946" y="5423558"/>
            <a:ext cx="409523" cy="35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0121946" y="6090460"/>
            <a:ext cx="409523" cy="35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7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3090" y="1116965"/>
            <a:ext cx="3556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790" y="2414905"/>
            <a:ext cx="254254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10740" y="4418330"/>
            <a:ext cx="913320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215" y="5097780"/>
            <a:ext cx="180022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2468223"/>
            <a:ext cx="8838095" cy="38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144859"/>
            <a:ext cx="1761904" cy="371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3860800"/>
            <a:ext cx="1397635" cy="8934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auto">
          <a:xfrm>
            <a:off x="7320326" y="3717161"/>
            <a:ext cx="409523" cy="352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2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40</cp:revision>
  <dcterms:created xsi:type="dcterms:W3CDTF">2015-09-16T06:52:00Z</dcterms:created>
  <dcterms:modified xsi:type="dcterms:W3CDTF">2023-12-27T14:55:10Z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