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29840" y="2987040"/>
            <a:ext cx="71323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10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92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905" y="1917065"/>
            <a:ext cx="11680190" cy="342138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690370" y="1918970"/>
            <a:ext cx="589280" cy="42164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99965" y="1918970"/>
            <a:ext cx="589280" cy="42164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94425" y="2450465"/>
            <a:ext cx="326390" cy="36322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64425" y="2450465"/>
            <a:ext cx="326390" cy="36322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272395" y="2450465"/>
            <a:ext cx="326390" cy="36322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99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720719"/>
            <a:ext cx="552380" cy="2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619" y="1711193"/>
            <a:ext cx="552380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523" y="1711193"/>
            <a:ext cx="542857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15238" y="2177966"/>
            <a:ext cx="219047" cy="19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53333" y="3444922"/>
            <a:ext cx="561904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86666" y="3454448"/>
            <a:ext cx="561904" cy="2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58095" y="3892644"/>
            <a:ext cx="1333333" cy="2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4285" y="4854769"/>
            <a:ext cx="4676190" cy="2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2023-12-26T13:14:30Z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