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5210" y="2910840"/>
            <a:ext cx="5021580" cy="1036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6666" y="3374222"/>
            <a:ext cx="542857" cy="209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96190" y="3364690"/>
            <a:ext cx="780952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67619" y="3355157"/>
            <a:ext cx="561904" cy="24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15238" y="3822256"/>
            <a:ext cx="809523" cy="23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48571" y="3831789"/>
            <a:ext cx="552380" cy="23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634285" y="3822256"/>
            <a:ext cx="790476" cy="23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86666" y="4289355"/>
            <a:ext cx="514285" cy="23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96190" y="4289355"/>
            <a:ext cx="800000" cy="23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144770" y="1831975"/>
            <a:ext cx="43688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3789045"/>
            <a:ext cx="2519680" cy="7232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4581525"/>
            <a:ext cx="2519680" cy="7232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602"/>
          <a:stretch>
            <a:fillRect/>
          </a:stretch>
        </p:blipFill>
        <p:spPr>
          <a:xfrm>
            <a:off x="1201420" y="4563745"/>
            <a:ext cx="1255395" cy="7162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6870" y="4588510"/>
            <a:ext cx="662940" cy="71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79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6095" y="1975485"/>
            <a:ext cx="66992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87545" y="1975485"/>
            <a:ext cx="69405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19950" y="1975485"/>
            <a:ext cx="70548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3395" y="2416175"/>
            <a:ext cx="704215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08500" y="2416175"/>
            <a:ext cx="680085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41540" y="2414270"/>
            <a:ext cx="681990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99150" y="2841625"/>
            <a:ext cx="47117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2728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8890" y="3053715"/>
            <a:ext cx="749300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6065" y="3053715"/>
            <a:ext cx="815340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8735" y="3952875"/>
            <a:ext cx="68072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01840" y="3950335"/>
            <a:ext cx="722630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9365" y="4387215"/>
            <a:ext cx="749300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33520" y="4375785"/>
            <a:ext cx="401320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530"/>
          <a:stretch>
            <a:fillRect/>
          </a:stretch>
        </p:blipFill>
        <p:spPr>
          <a:xfrm>
            <a:off x="720090" y="1557020"/>
            <a:ext cx="10800080" cy="345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3015" y="3000375"/>
            <a:ext cx="8552180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490" y="3902710"/>
            <a:ext cx="1428750" cy="29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4364990"/>
            <a:ext cx="10680700" cy="51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16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786620" y="4589145"/>
            <a:ext cx="106680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43570" y="5045075"/>
            <a:ext cx="127635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82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0000" y="3609736"/>
            <a:ext cx="1009523" cy="23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58095" y="3609736"/>
            <a:ext cx="5676190" cy="24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666" y="4076448"/>
            <a:ext cx="790476" cy="22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277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748395" y="2847975"/>
            <a:ext cx="228600" cy="234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91305" y="3056890"/>
            <a:ext cx="1057275" cy="26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48545" y="3296285"/>
            <a:ext cx="1085850" cy="24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86355" y="3556635"/>
            <a:ext cx="276225" cy="19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00755" y="3535045"/>
            <a:ext cx="247650" cy="24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86580" y="3566160"/>
            <a:ext cx="295275" cy="19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63030" y="3763645"/>
            <a:ext cx="542925" cy="2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681904" y="4466489"/>
            <a:ext cx="1590476" cy="248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91428" y="4466489"/>
            <a:ext cx="1066666" cy="25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39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31305" y="2186940"/>
            <a:ext cx="379095" cy="33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38</cp:revision>
  <dcterms:created xsi:type="dcterms:W3CDTF">2015-09-16T06:52:00Z</dcterms:created>
  <dcterms:modified xsi:type="dcterms:W3CDTF">2023-12-27T14:25:04Z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