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3" r:id="rId5"/>
    <p:sldId id="371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8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45080" y="2903220"/>
            <a:ext cx="7101840" cy="10515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890"/>
            <a:ext cx="10800000" cy="3904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41385"/>
            <a:ext cx="10800000" cy="1363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2901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42250"/>
            <a:ext cx="10800000" cy="1847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3362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64805"/>
            <a:ext cx="10800000" cy="1355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92"/>
          <a:stretch>
            <a:fillRect/>
          </a:stretch>
        </p:blipFill>
        <p:spPr>
          <a:xfrm>
            <a:off x="720090" y="5733415"/>
            <a:ext cx="10800080" cy="44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15" b="-2040"/>
          <a:stretch>
            <a:fillRect/>
          </a:stretch>
        </p:blipFill>
        <p:spPr>
          <a:xfrm>
            <a:off x="720090" y="1701165"/>
            <a:ext cx="10800080" cy="151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2915"/>
            <a:ext cx="10800000" cy="1441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337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10"/>
          <a:stretch>
            <a:fillRect/>
          </a:stretch>
        </p:blipFill>
        <p:spPr>
          <a:xfrm>
            <a:off x="983615" y="4437380"/>
            <a:ext cx="10800080" cy="1368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90" b="1243"/>
          <a:stretch>
            <a:fillRect/>
          </a:stretch>
        </p:blipFill>
        <p:spPr>
          <a:xfrm>
            <a:off x="720090" y="2132965"/>
            <a:ext cx="1080008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253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970"/>
            <a:ext cx="10800000" cy="1499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ZjdhYzZlNDE5MTdlM2Y0NzkzMzg0NTI3MGVjMDcwZT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36</cp:revision>
  <dcterms:created xsi:type="dcterms:W3CDTF">2015-09-16T06:52:00Z</dcterms:created>
  <dcterms:modified xsi:type="dcterms:W3CDTF">2023-12-26T12:21:05Z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