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2170" y="2807970"/>
            <a:ext cx="7947660" cy="1242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99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173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76255" y="2736215"/>
            <a:ext cx="37338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76255" y="3166110"/>
            <a:ext cx="37338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1975" y="3627120"/>
            <a:ext cx="320040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11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190" y="1733067"/>
            <a:ext cx="2028571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3260" y="2209800"/>
            <a:ext cx="251523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81904" y="2705672"/>
            <a:ext cx="2019047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0000" y="4031084"/>
            <a:ext cx="3704762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43809" y="4565063"/>
            <a:ext cx="2990477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385"/>
            <a:ext cx="10800000" cy="128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615238" y="5456002"/>
            <a:ext cx="295238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453333" y="5446472"/>
            <a:ext cx="304761" cy="247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7053333" y="5456002"/>
            <a:ext cx="276190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514840" y="5400675"/>
            <a:ext cx="52006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634285" y="5894381"/>
            <a:ext cx="266666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720000" y="5903911"/>
            <a:ext cx="276190" cy="209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7329523" y="5884851"/>
            <a:ext cx="276190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9653333" y="5903911"/>
            <a:ext cx="285715" cy="190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57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2023-12-26T15:27:26Z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