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1" r:id="rId5"/>
    <p:sldId id="370" r:id="rId6"/>
    <p:sldId id="369" r:id="rId7"/>
    <p:sldId id="368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image" Target="../media/image7.png"/><Relationship Id="rId11" Type="http://schemas.openxmlformats.org/officeDocument/2006/relationships/tags" Target="../tags/tag9.xml"/><Relationship Id="rId10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1930" y="2918460"/>
            <a:ext cx="416814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6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0090" y="885190"/>
            <a:ext cx="9490710" cy="255651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351405" y="25654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7176135" y="25654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3647440" y="30689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752080" y="30689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3602"/>
          <a:stretch>
            <a:fillRect/>
          </a:stretch>
        </p:blipFill>
        <p:spPr>
          <a:xfrm>
            <a:off x="4973955" y="4004945"/>
            <a:ext cx="1294765" cy="738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25945" y="3963670"/>
            <a:ext cx="699135" cy="8204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/>
          <a:srcRect l="3602"/>
          <a:stretch>
            <a:fillRect/>
          </a:stretch>
        </p:blipFill>
        <p:spPr>
          <a:xfrm>
            <a:off x="1162050" y="4797425"/>
            <a:ext cx="1294765" cy="7385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0"/>
          <a:srcRect l="3602"/>
          <a:stretch>
            <a:fillRect/>
          </a:stretch>
        </p:blipFill>
        <p:spPr>
          <a:xfrm>
            <a:off x="4767580" y="4797425"/>
            <a:ext cx="1294765" cy="7385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0"/>
          <a:srcRect l="3602"/>
          <a:stretch>
            <a:fillRect/>
          </a:stretch>
        </p:blipFill>
        <p:spPr>
          <a:xfrm>
            <a:off x="10128250" y="4797425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88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990" y="1883410"/>
            <a:ext cx="57150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10380" y="1871345"/>
            <a:ext cx="54292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7355" y="1885950"/>
            <a:ext cx="552450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34170" y="1883410"/>
            <a:ext cx="54292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4515" y="2332355"/>
            <a:ext cx="55245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10380" y="2334895"/>
            <a:ext cx="5238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67830" y="2336800"/>
            <a:ext cx="56197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24645" y="2344420"/>
            <a:ext cx="5619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58005" y="3388995"/>
            <a:ext cx="542925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91220" y="3375025"/>
            <a:ext cx="23526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81830" y="4312920"/>
            <a:ext cx="55245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82155" y="4766310"/>
            <a:ext cx="187452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5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8825" y="3079750"/>
            <a:ext cx="241300" cy="22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7870" y="3536315"/>
            <a:ext cx="264160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5805" y="4003040"/>
            <a:ext cx="288290" cy="24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33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015" y="2655570"/>
            <a:ext cx="581914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3591560"/>
            <a:ext cx="794258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965" y="4530090"/>
            <a:ext cx="402844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426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09025" y="3010535"/>
            <a:ext cx="1038225" cy="23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2475" y="3907155"/>
            <a:ext cx="1038225" cy="247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71010" y="4612640"/>
            <a:ext cx="1028700" cy="23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15" y="5077910"/>
            <a:ext cx="10800000" cy="141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3259086" y="5221604"/>
            <a:ext cx="2209523" cy="239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944800" y="5671849"/>
            <a:ext cx="9304760" cy="24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992419" y="6131673"/>
            <a:ext cx="1371428" cy="24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75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2740" y="1865630"/>
            <a:ext cx="39243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2245" y="3236595"/>
            <a:ext cx="42164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6010" y="3237230"/>
            <a:ext cx="43307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84080" y="3691255"/>
            <a:ext cx="36830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82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30" y="1788160"/>
            <a:ext cx="1724025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72220" y="1783715"/>
            <a:ext cx="168592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6905" y="2254885"/>
            <a:ext cx="106680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19745" y="2256790"/>
            <a:ext cx="542925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00845" y="2246630"/>
            <a:ext cx="552450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81945" y="2242185"/>
            <a:ext cx="52387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34405" y="2703830"/>
            <a:ext cx="5429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38920" y="2701290"/>
            <a:ext cx="2286000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6790" y="3173730"/>
            <a:ext cx="1038225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4440" y="4076700"/>
            <a:ext cx="544766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796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76220" y="3373755"/>
            <a:ext cx="58293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295" y="3384550"/>
            <a:ext cx="582930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8250" y="3830955"/>
            <a:ext cx="60452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86930" y="3841750"/>
            <a:ext cx="55245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93010" y="4279900"/>
            <a:ext cx="9017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56450" y="4290060"/>
            <a:ext cx="594360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39</cp:revision>
  <dcterms:created xsi:type="dcterms:W3CDTF">2015-09-16T06:52:00Z</dcterms:created>
  <dcterms:modified xsi:type="dcterms:W3CDTF">2023-12-27T14:17:43Z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