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4270" y="2960370"/>
            <a:ext cx="48234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7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9370" y="1551940"/>
            <a:ext cx="2209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1785" y="3421380"/>
            <a:ext cx="3048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4700" y="3433445"/>
            <a:ext cx="31559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2450" y="3869690"/>
            <a:ext cx="26289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0015" y="3917315"/>
            <a:ext cx="59944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76450" y="4697730"/>
            <a:ext cx="33591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66615" y="4697730"/>
            <a:ext cx="33591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14590" y="4697730"/>
            <a:ext cx="33591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61930" y="4697730"/>
            <a:ext cx="33591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44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139047" y="2289130"/>
            <a:ext cx="514285" cy="219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1428" y="3166643"/>
            <a:ext cx="1038095" cy="219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84762" y="4229852"/>
            <a:ext cx="2304761" cy="26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05714" y="4816748"/>
            <a:ext cx="2542857" cy="2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03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4761" y="4498465"/>
            <a:ext cx="200000" cy="19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269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74230" y="2052955"/>
            <a:ext cx="100393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3885" y="3439160"/>
            <a:ext cx="332105" cy="28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94760" y="3439160"/>
            <a:ext cx="410845" cy="28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7755" y="4363085"/>
            <a:ext cx="2884170" cy="26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2023-12-26T12:37:50Z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