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8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5430" y="2952750"/>
            <a:ext cx="912114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309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2520" y="3017520"/>
            <a:ext cx="474980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29040"/>
            <a:ext cx="10800000" cy="1406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310755" y="5297170"/>
            <a:ext cx="56197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38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1942173"/>
            <a:ext cx="1028571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0476" y="2380533"/>
            <a:ext cx="3523809" cy="24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2857010"/>
            <a:ext cx="14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25015" y="3656965"/>
            <a:ext cx="227647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77142" y="3705141"/>
            <a:ext cx="1028571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2880"/>
            <a:ext cx="10800000" cy="177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872380" y="4691084"/>
            <a:ext cx="295238" cy="22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462857" y="4691084"/>
            <a:ext cx="295238" cy="23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548571" y="4691084"/>
            <a:ext cx="276190" cy="23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9653333" y="4710229"/>
            <a:ext cx="247619" cy="20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881904" y="5140997"/>
            <a:ext cx="285714" cy="21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4720000" y="5131425"/>
            <a:ext cx="304761" cy="24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6786666" y="5131425"/>
            <a:ext cx="304762" cy="23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9900952" y="5140997"/>
            <a:ext cx="285715" cy="22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1881904" y="5571766"/>
            <a:ext cx="295238" cy="22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auto">
          <a:xfrm>
            <a:off x="3948571" y="5571766"/>
            <a:ext cx="276190" cy="24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4"/>
            </p:custDataLst>
          </p:nvPr>
        </p:nvSpPr>
        <p:spPr bwMode="auto">
          <a:xfrm>
            <a:off x="6548571" y="5571766"/>
            <a:ext cx="285714" cy="22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5"/>
            </p:custDataLst>
          </p:nvPr>
        </p:nvSpPr>
        <p:spPr bwMode="auto">
          <a:xfrm>
            <a:off x="9672380" y="5571766"/>
            <a:ext cx="276190" cy="23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2023-12-26T14:24:50Z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