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67840" y="2804160"/>
            <a:ext cx="8656320" cy="12496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487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44820"/>
            <a:ext cx="10800000" cy="223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39047" y="2917776"/>
            <a:ext cx="266666" cy="23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39047" y="3356561"/>
            <a:ext cx="266666" cy="23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62857" y="1991712"/>
            <a:ext cx="561904" cy="200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24761" y="2477744"/>
            <a:ext cx="3819047" cy="247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53333" y="2973305"/>
            <a:ext cx="4542857" cy="247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29605" y="3469005"/>
            <a:ext cx="4578350" cy="24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20000" y="3869127"/>
            <a:ext cx="2504762" cy="257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710476" y="4297978"/>
            <a:ext cx="2533332" cy="247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300980" y="4755515"/>
            <a:ext cx="3350895" cy="238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725"/>
            <a:ext cx="10800000" cy="1743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6545" y="3133725"/>
            <a:ext cx="383540" cy="342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79315" y="3140075"/>
            <a:ext cx="396240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29730" y="3133090"/>
            <a:ext cx="43815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58375" y="3147695"/>
            <a:ext cx="408940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24890" y="3571240"/>
            <a:ext cx="43815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77410" y="3572510"/>
            <a:ext cx="408940" cy="34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44080" y="3601085"/>
            <a:ext cx="438150" cy="273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846945" y="3571875"/>
            <a:ext cx="422910" cy="34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830070" y="4038600"/>
            <a:ext cx="408940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401185" y="4038600"/>
            <a:ext cx="408940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44080" y="4010025"/>
            <a:ext cx="43815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852025" y="4023995"/>
            <a:ext cx="383540" cy="31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2983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2023-12-26T14:01:21Z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