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2" r:id="rId5"/>
    <p:sldId id="371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9360" y="2857500"/>
            <a:ext cx="719328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185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05145"/>
            <a:ext cx="10800000" cy="284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5440"/>
            <a:ext cx="10800000" cy="118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283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87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415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385"/>
            <a:ext cx="10800000" cy="167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5260"/>
            <a:ext cx="10800000" cy="103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2023-12-26T15:02:25Z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