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10000" y="2136775"/>
            <a:ext cx="4572000" cy="12877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836670" y="3717290"/>
            <a:ext cx="4518660" cy="10591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"/>
          <a:stretch>
            <a:fillRect/>
          </a:stretch>
        </p:blipFill>
        <p:spPr>
          <a:xfrm>
            <a:off x="720090" y="1197160"/>
            <a:ext cx="10800080" cy="345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1986915" y="3902710"/>
            <a:ext cx="514350" cy="228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348480" y="3881755"/>
            <a:ext cx="552450" cy="27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939280" y="3883025"/>
            <a:ext cx="552450" cy="24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529445" y="3883025"/>
            <a:ext cx="542925" cy="259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996440" y="4330700"/>
            <a:ext cx="504825" cy="24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348480" y="4321175"/>
            <a:ext cx="561975" cy="259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948805" y="4331970"/>
            <a:ext cx="504825" cy="237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538970" y="4319905"/>
            <a:ext cx="533400" cy="27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192260" y="1052830"/>
            <a:ext cx="2592070" cy="575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2567305" y="1715135"/>
            <a:ext cx="1294765" cy="7385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7320280" y="1715135"/>
            <a:ext cx="1282065" cy="7385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602"/>
          <a:stretch>
            <a:fillRect/>
          </a:stretch>
        </p:blipFill>
        <p:spPr>
          <a:xfrm>
            <a:off x="1169035" y="2493010"/>
            <a:ext cx="1282065" cy="7385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5820" y="2453640"/>
            <a:ext cx="664845" cy="779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81904" y="1153185"/>
            <a:ext cx="219047" cy="190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77142" y="3031789"/>
            <a:ext cx="238095" cy="18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39047" y="3880499"/>
            <a:ext cx="276190" cy="238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39047" y="4757816"/>
            <a:ext cx="276190" cy="247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86666" y="2553442"/>
            <a:ext cx="285714" cy="257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67619" y="2553442"/>
            <a:ext cx="1447619" cy="257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5238" y="3001773"/>
            <a:ext cx="1038095" cy="23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39047" y="3879356"/>
            <a:ext cx="3066666" cy="257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7142" y="4318148"/>
            <a:ext cx="4800000" cy="257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67935"/>
            <a:ext cx="10800000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81904" y="2574453"/>
            <a:ext cx="200000" cy="190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39047" y="3452036"/>
            <a:ext cx="200000" cy="20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86666" y="3452036"/>
            <a:ext cx="219047" cy="20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24761" y="3900367"/>
            <a:ext cx="238095" cy="190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77142" y="3890828"/>
            <a:ext cx="219047" cy="20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39</cp:revision>
  <dcterms:created xsi:type="dcterms:W3CDTF">2015-09-16T06:52:00Z</dcterms:created>
  <dcterms:modified xsi:type="dcterms:W3CDTF">2023-12-27T14:12:19Z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