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0" y="2827020"/>
            <a:ext cx="403860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82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0240" y="1505585"/>
            <a:ext cx="284480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130" y="3854450"/>
            <a:ext cx="71564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74235" y="3867785"/>
            <a:ext cx="41529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2590" y="4298950"/>
            <a:ext cx="71437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9095" y="4298950"/>
            <a:ext cx="38925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83815" y="4772025"/>
            <a:ext cx="73914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30470" y="4759960"/>
            <a:ext cx="74168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67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2055" y="1333500"/>
            <a:ext cx="219075" cy="21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7430" y="4154170"/>
            <a:ext cx="552450" cy="23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1405" y="4143375"/>
            <a:ext cx="54292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5470" y="4142105"/>
            <a:ext cx="322834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315" y="4601845"/>
            <a:ext cx="266700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53490" y="5495925"/>
            <a:ext cx="906653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89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3885" y="2485390"/>
            <a:ext cx="295910" cy="23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95" y="2451735"/>
            <a:ext cx="295275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622290" y="2485390"/>
            <a:ext cx="290195" cy="23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6220" y="2430145"/>
            <a:ext cx="3041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6180" y="2430145"/>
            <a:ext cx="3041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60235" y="4116070"/>
            <a:ext cx="4619625" cy="144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4589780"/>
            <a:ext cx="5036185" cy="144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7825"/>
            <a:ext cx="10800000" cy="23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2105" y="2331085"/>
            <a:ext cx="370649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445" y="3267710"/>
            <a:ext cx="42418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2023-12-26T12:17:01Z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