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69" r:id="rId6"/>
    <p:sldId id="368" r:id="rId7"/>
    <p:sldId id="367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9920" y="2335530"/>
            <a:ext cx="5852160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9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291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94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72615" y="4606290"/>
            <a:ext cx="287591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367655" y="4617720"/>
            <a:ext cx="2371725" cy="29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81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4005" y="1570990"/>
            <a:ext cx="251460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9730" y="3037840"/>
            <a:ext cx="542925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3780" y="3025775"/>
            <a:ext cx="56197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43720" y="3022600"/>
            <a:ext cx="199072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7740" y="3499485"/>
            <a:ext cx="723836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8595" y="3512185"/>
            <a:ext cx="106680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8215" y="3983355"/>
            <a:ext cx="713359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3490" y="4956175"/>
            <a:ext cx="1017143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6790" y="5442585"/>
            <a:ext cx="1036193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4150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69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92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9955" y="2063750"/>
            <a:ext cx="419989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00945" y="2063750"/>
            <a:ext cx="132397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790" y="2573655"/>
            <a:ext cx="266700" cy="2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3305" y="2560320"/>
            <a:ext cx="158115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93000" y="2945765"/>
            <a:ext cx="46482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64420" y="3926840"/>
            <a:ext cx="44450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42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300845" y="1526540"/>
            <a:ext cx="209550" cy="2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915" y="4429125"/>
            <a:ext cx="662876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