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1" r:id="rId4"/>
    <p:sldId id="370" r:id="rId5"/>
    <p:sldId id="369" r:id="rId6"/>
    <p:sldId id="367" r:id="rId7"/>
    <p:sldId id="366" r:id="rId8"/>
    <p:sldId id="365" r:id="rId9"/>
    <p:sldId id="364" r:id="rId10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68880" y="2827020"/>
            <a:ext cx="7254240" cy="12039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1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5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800000" cy="4204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013775"/>
            <a:ext cx="10800000" cy="1247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026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495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26000"/>
            <a:ext cx="10800000" cy="4406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4030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36</cp:revision>
  <dcterms:created xsi:type="dcterms:W3CDTF">2015-09-16T06:52:00Z</dcterms:created>
  <dcterms:modified xsi:type="dcterms:W3CDTF">2023-12-26T14:08:33Z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