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5.png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6.pn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8.png"/><Relationship Id="rId2" Type="http://schemas.openxmlformats.org/officeDocument/2006/relationships/tags" Target="../tags/tag13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004060"/>
            <a:ext cx="10800000" cy="2562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265" y="2554605"/>
            <a:ext cx="345694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8395" y="2554605"/>
            <a:ext cx="226695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740" y="3190240"/>
            <a:ext cx="115252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91480" y="3185795"/>
            <a:ext cx="338074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77080" y="3817620"/>
            <a:ext cx="205740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96195" y="3806190"/>
            <a:ext cx="80010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10690" y="4449445"/>
            <a:ext cx="116205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43955" y="4437380"/>
            <a:ext cx="162877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" b="25440"/>
          <a:stretch>
            <a:fillRect/>
          </a:stretch>
        </p:blipFill>
        <p:spPr>
          <a:xfrm>
            <a:off x="720090" y="191706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0" b="853"/>
          <a:stretch>
            <a:fillRect/>
          </a:stretch>
        </p:blipFill>
        <p:spPr>
          <a:xfrm>
            <a:off x="551180" y="4077335"/>
            <a:ext cx="1080008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675" y="4178300"/>
            <a:ext cx="26162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795" y="5415915"/>
            <a:ext cx="40132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9" t="72835"/>
          <a:stretch>
            <a:fillRect/>
          </a:stretch>
        </p:blipFill>
        <p:spPr>
          <a:xfrm>
            <a:off x="407670" y="908500"/>
            <a:ext cx="9959975" cy="68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29335" y="1007745"/>
            <a:ext cx="46736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r="9325" b="49630"/>
          <a:stretch>
            <a:fillRect/>
          </a:stretch>
        </p:blipFill>
        <p:spPr>
          <a:xfrm>
            <a:off x="1055370" y="1600200"/>
            <a:ext cx="931227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640" y="3475990"/>
            <a:ext cx="890460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640" y="4158615"/>
            <a:ext cx="948880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2065" y="4723765"/>
            <a:ext cx="932370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1115" y="5372100"/>
            <a:ext cx="177165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315" y="692785"/>
            <a:ext cx="9985375" cy="60198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567305" y="414909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3215640" y="472567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031990" y="472567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3359785" y="580580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412875"/>
            <a:ext cx="10800000" cy="4572336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847215" y="24212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55370" y="371729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52315"/>
            <a:ext cx="10800000" cy="18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63030" y="885825"/>
            <a:ext cx="276606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2268406"/>
            <a:ext cx="8019047" cy="37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10476" y="3024298"/>
            <a:ext cx="4152380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452485" y="3589655"/>
            <a:ext cx="439420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5320"/>
            <a:ext cx="10800000" cy="258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3185" y="3507740"/>
            <a:ext cx="9896475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3930" y="4137660"/>
            <a:ext cx="986091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990"/>
            <a:ext cx="896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4310" y="2798445"/>
            <a:ext cx="6612255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34060"/>
            <a:ext cx="8663305" cy="599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8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645535"/>
            <a:ext cx="9277985" cy="285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03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6120" y="2587625"/>
            <a:ext cx="93853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5660" y="2607945"/>
            <a:ext cx="97409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13735" y="3248025"/>
            <a:ext cx="97409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43505" y="1886585"/>
            <a:ext cx="845947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865" y="2537460"/>
            <a:ext cx="999172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3015" y="3207385"/>
            <a:ext cx="917130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386705" y="4542790"/>
            <a:ext cx="584581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24915" y="5210175"/>
            <a:ext cx="557149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67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8165" y="911860"/>
            <a:ext cx="45720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4955" y="5868035"/>
            <a:ext cx="448310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33"/>
          <a:stretch>
            <a:fillRect/>
          </a:stretch>
        </p:blipFill>
        <p:spPr>
          <a:xfrm>
            <a:off x="911225" y="1341120"/>
            <a:ext cx="10800000" cy="45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803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440" y="1844040"/>
            <a:ext cx="2878455" cy="779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395" y="1844040"/>
            <a:ext cx="1436370" cy="7727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0" y="2717800"/>
            <a:ext cx="1436370" cy="7727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440" y="3585210"/>
            <a:ext cx="1436370" cy="7727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140" y="4446270"/>
            <a:ext cx="1436370" cy="7727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535" y="4446270"/>
            <a:ext cx="1436370" cy="7727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130" y="5320030"/>
            <a:ext cx="1517015" cy="81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2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7260" y="2118995"/>
            <a:ext cx="122555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8500" y="3369945"/>
            <a:ext cx="12103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8785" y="4002405"/>
            <a:ext cx="113665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83910" y="4592320"/>
            <a:ext cx="117729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03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6125" y="3135630"/>
            <a:ext cx="5994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29075" y="3093720"/>
            <a:ext cx="57277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28205" y="3147695"/>
            <a:ext cx="51816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3160" y="3122295"/>
            <a:ext cx="56007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0795" y="3741420"/>
            <a:ext cx="31877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19550" y="3750310"/>
            <a:ext cx="57277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9115" y="3802380"/>
            <a:ext cx="3581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00465" y="3725545"/>
            <a:ext cx="50546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61795" y="4396105"/>
            <a:ext cx="54610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06115" y="4370705"/>
            <a:ext cx="59944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91375" y="4358005"/>
            <a:ext cx="57277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81415" y="4371340"/>
            <a:ext cx="57277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7545" y="2689225"/>
            <a:ext cx="17780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9135" y="3929380"/>
            <a:ext cx="173482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8595" y="1685925"/>
            <a:ext cx="53340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917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8159" y="2134031"/>
            <a:ext cx="5851024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013835"/>
            <a:ext cx="679450" cy="7442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auto">
          <a:xfrm>
            <a:off x="2063750" y="3725545"/>
            <a:ext cx="83121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375" y="4023360"/>
            <a:ext cx="824230" cy="7429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auto">
          <a:xfrm>
            <a:off x="3215640" y="3725545"/>
            <a:ext cx="83121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1555" y="3686175"/>
            <a:ext cx="908050" cy="10801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rcRect l="9329"/>
          <a:stretch>
            <a:fillRect/>
          </a:stretch>
        </p:blipFill>
        <p:spPr>
          <a:xfrm>
            <a:off x="6361430" y="4997450"/>
            <a:ext cx="749300" cy="7905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auto">
          <a:xfrm>
            <a:off x="6384290" y="4733925"/>
            <a:ext cx="83121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0660" y="5019040"/>
            <a:ext cx="1163320" cy="73977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auto">
          <a:xfrm>
            <a:off x="8152765" y="4733925"/>
            <a:ext cx="83121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0655" y="5983605"/>
            <a:ext cx="1658620" cy="68516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auto">
          <a:xfrm>
            <a:off x="5447665" y="5758815"/>
            <a:ext cx="83121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3" grpId="1" animBg="1"/>
      <p:bldP spid="16" grpId="0" bldLvl="0" animBg="1"/>
      <p:bldP spid="16" grpId="1" animBg="1"/>
      <p:bldP spid="20" grpId="0" bldLvl="0" animBg="1"/>
      <p:bldP spid="20" grpId="1" animBg="1"/>
      <p:bldP spid="22" grpId="0" bldLvl="0" animBg="1"/>
      <p:bldP spid="22" grpId="1" animBg="1"/>
      <p:bldP spid="24" grpId="0" bldLvl="0" animBg="1"/>
      <p:bldP spid="2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31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2115" y="3894455"/>
            <a:ext cx="910717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1115" y="4530090"/>
            <a:ext cx="692404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39</cp:revision>
  <dcterms:created xsi:type="dcterms:W3CDTF">2015-09-16T06:52:00Z</dcterms:created>
  <dcterms:modified xsi:type="dcterms:W3CDTF">2023-12-27T14:36:51Z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