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9830" y="2937510"/>
            <a:ext cx="729234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1"/>
          <a:stretch>
            <a:fillRect/>
          </a:stretch>
        </p:blipFill>
        <p:spPr>
          <a:xfrm>
            <a:off x="720090" y="1070160"/>
            <a:ext cx="10800080" cy="27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14"/>
          <a:stretch>
            <a:fillRect/>
          </a:stretch>
        </p:blipFill>
        <p:spPr>
          <a:xfrm>
            <a:off x="720090" y="386143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86" b="1345"/>
          <a:stretch>
            <a:fillRect/>
          </a:stretch>
        </p:blipFill>
        <p:spPr>
          <a:xfrm>
            <a:off x="720090" y="980440"/>
            <a:ext cx="10800080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57"/>
          <a:stretch>
            <a:fillRect/>
          </a:stretch>
        </p:blipFill>
        <p:spPr>
          <a:xfrm>
            <a:off x="720090" y="3933190"/>
            <a:ext cx="1080008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43" b="-3721"/>
          <a:stretch>
            <a:fillRect/>
          </a:stretch>
        </p:blipFill>
        <p:spPr>
          <a:xfrm>
            <a:off x="720090" y="1087755"/>
            <a:ext cx="10800080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840" y="1567180"/>
            <a:ext cx="2066925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2005" y="1565910"/>
            <a:ext cx="107632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265" y="2016760"/>
            <a:ext cx="1828800" cy="26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24830" y="2029460"/>
            <a:ext cx="542925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86780"/>
            <a:ext cx="10800000" cy="359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6434455" y="2472055"/>
            <a:ext cx="247650" cy="2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224915" y="5073650"/>
            <a:ext cx="1020000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977265" y="5514340"/>
            <a:ext cx="117157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