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5.png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164080"/>
            <a:ext cx="10800000" cy="20630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6000" y="1342390"/>
            <a:ext cx="11520000" cy="4409659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6167755" y="215328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8256270" y="30689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8328025" y="357314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6887845" y="400558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8543925" y="501332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10093"/>
          <a:stretch>
            <a:fillRect/>
          </a:stretch>
        </p:blipFill>
        <p:spPr>
          <a:xfrm>
            <a:off x="336000" y="1772920"/>
            <a:ext cx="11520000" cy="3722966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719830" y="28530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463790" y="422148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517890" y="1712595"/>
            <a:ext cx="314325" cy="420370"/>
          </a:xfrm>
          <a:prstGeom prst="ellipse">
            <a:avLst/>
          </a:prstGeom>
          <a:noFill/>
          <a:ln w="19050">
            <a:solidFill>
              <a:srgbClr val="F246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559560" y="2205355"/>
            <a:ext cx="314325" cy="420370"/>
          </a:xfrm>
          <a:prstGeom prst="ellipse">
            <a:avLst/>
          </a:prstGeom>
          <a:noFill/>
          <a:ln w="19050">
            <a:solidFill>
              <a:srgbClr val="F246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424285" y="2205355"/>
            <a:ext cx="314325" cy="420370"/>
          </a:xfrm>
          <a:prstGeom prst="ellipse">
            <a:avLst/>
          </a:prstGeom>
          <a:noFill/>
          <a:ln w="19050">
            <a:solidFill>
              <a:srgbClr val="F246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287395" y="2637155"/>
            <a:ext cx="314325" cy="420370"/>
          </a:xfrm>
          <a:prstGeom prst="ellipse">
            <a:avLst/>
          </a:prstGeom>
          <a:noFill/>
          <a:ln w="19050">
            <a:solidFill>
              <a:srgbClr val="F246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5" grpId="0" animBg="1"/>
      <p:bldP spid="14" grpId="0" animBg="1"/>
      <p:bldP spid="12" grpId="0" animBg="1"/>
      <p:bldP spid="13" grpId="0" animBg="1"/>
      <p:bldP spid="15" grpId="1" animBg="1"/>
      <p:bldP spid="14" grpId="1" animBg="1"/>
      <p:bldP spid="12" grpId="1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08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9047" y="2269169"/>
            <a:ext cx="1057142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77142" y="2278699"/>
            <a:ext cx="1019047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77142" y="2278699"/>
            <a:ext cx="1028571" cy="21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81904" y="2736128"/>
            <a:ext cx="800000" cy="22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15238" y="2745657"/>
            <a:ext cx="828571" cy="2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67619" y="2736128"/>
            <a:ext cx="828571" cy="22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29523" y="3184026"/>
            <a:ext cx="552380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20000" y="3193556"/>
            <a:ext cx="561904" cy="21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4285" y="3631925"/>
            <a:ext cx="4809523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24761" y="4546782"/>
            <a:ext cx="10180952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77142" y="5004210"/>
            <a:ext cx="6876190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71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0755" y="1704340"/>
            <a:ext cx="56197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7430" y="2153285"/>
            <a:ext cx="210502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08015" y="2532380"/>
            <a:ext cx="41529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99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7240"/>
            <a:ext cx="10800000" cy="130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3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6655" y="1040130"/>
            <a:ext cx="819150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7345" y="1038860"/>
            <a:ext cx="106680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43745" y="1038860"/>
            <a:ext cx="107632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67695" y="1961515"/>
            <a:ext cx="238125" cy="201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39120" y="2365375"/>
            <a:ext cx="266700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43965" y="3240405"/>
            <a:ext cx="1014285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58215" y="3688715"/>
            <a:ext cx="1046670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6790" y="4149725"/>
            <a:ext cx="390525" cy="24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4440" y="5004435"/>
            <a:ext cx="519049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4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1848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96330" y="2681605"/>
            <a:ext cx="1085850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24670" y="2691130"/>
            <a:ext cx="1933575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7740" y="3157855"/>
            <a:ext cx="695325" cy="26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965" y="4005580"/>
            <a:ext cx="5571490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38</cp:revision>
  <dcterms:created xsi:type="dcterms:W3CDTF">2015-09-16T06:52:00Z</dcterms:created>
  <dcterms:modified xsi:type="dcterms:W3CDTF">2023-12-27T14:22:46Z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