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51960" y="2960370"/>
            <a:ext cx="368808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36275" y="2941320"/>
            <a:ext cx="34861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79455" y="3882390"/>
            <a:ext cx="300355" cy="22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48340" y="4303395"/>
            <a:ext cx="32448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36275" y="5208270"/>
            <a:ext cx="34861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224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3015" y="3216910"/>
            <a:ext cx="5695315" cy="32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96380" y="4124960"/>
            <a:ext cx="4838065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5365" y="4580890"/>
            <a:ext cx="9704705" cy="32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96405" y="1588135"/>
            <a:ext cx="238125" cy="23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81605" y="3895725"/>
            <a:ext cx="1285875" cy="29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965" y="4342130"/>
            <a:ext cx="1304925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06015" y="4804410"/>
            <a:ext cx="1076325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06015" y="5250180"/>
            <a:ext cx="819150" cy="29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67890" y="5708015"/>
            <a:ext cx="1533525" cy="29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10800000" cy="1414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0476" y="2977109"/>
            <a:ext cx="2761905" cy="238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05714" y="3416728"/>
            <a:ext cx="2295238" cy="25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86666" y="3875460"/>
            <a:ext cx="1933333" cy="248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2023-12-26T15:28:21Z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