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0040" y="2853690"/>
            <a:ext cx="3931920" cy="1150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10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5238" y="3035347"/>
            <a:ext cx="1447619" cy="24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3483671"/>
            <a:ext cx="219047" cy="19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81904" y="3531365"/>
            <a:ext cx="333333" cy="19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0000" y="3912916"/>
            <a:ext cx="171428" cy="19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16675" y="3762375"/>
            <a:ext cx="41656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10476" y="4313546"/>
            <a:ext cx="523809" cy="20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62857" y="4304007"/>
            <a:ext cx="533333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18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619" y="2194640"/>
            <a:ext cx="219047" cy="190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6666" y="2382791"/>
            <a:ext cx="552380" cy="22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3221640"/>
            <a:ext cx="9809523" cy="25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3669662"/>
            <a:ext cx="380952" cy="219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00952" y="4765885"/>
            <a:ext cx="7523809" cy="247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62857" y="5185310"/>
            <a:ext cx="3876190" cy="25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2380" y="2841603"/>
            <a:ext cx="780952" cy="22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91428" y="3690555"/>
            <a:ext cx="752380" cy="20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3333" y="4529969"/>
            <a:ext cx="295238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34285" y="4558586"/>
            <a:ext cx="276190" cy="17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81904" y="4940137"/>
            <a:ext cx="542857" cy="25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7142" y="4949676"/>
            <a:ext cx="533333" cy="24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43809" y="4949676"/>
            <a:ext cx="533333" cy="22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