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01190" y="2266950"/>
            <a:ext cx="838962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1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43809" y="2927475"/>
            <a:ext cx="3790476" cy="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328109"/>
            <a:ext cx="10752380" cy="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728743"/>
            <a:ext cx="10085714" cy="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8740"/>
            <a:ext cx="10800000" cy="321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1005" y="1996440"/>
            <a:ext cx="55245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4995" y="2407920"/>
            <a:ext cx="108585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86965" y="3599180"/>
            <a:ext cx="561975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77230" y="3600450"/>
            <a:ext cx="53340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44015" y="4400550"/>
            <a:ext cx="1019175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58005" y="4403090"/>
            <a:ext cx="1295400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10755" y="4400550"/>
            <a:ext cx="2105025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40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30" y="2104390"/>
            <a:ext cx="323850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915" y="3736975"/>
            <a:ext cx="1020000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790" y="4140200"/>
            <a:ext cx="297116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62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414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305" y="4895850"/>
            <a:ext cx="106680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81855" y="4895850"/>
            <a:ext cx="107632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63030" y="4895850"/>
            <a:ext cx="104775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84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705" y="1727200"/>
            <a:ext cx="80962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7820" y="1727200"/>
            <a:ext cx="80010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9595" y="2643505"/>
            <a:ext cx="27622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9595" y="3570605"/>
            <a:ext cx="26670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67695" y="4525010"/>
            <a:ext cx="238125" cy="21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24605" y="4944110"/>
            <a:ext cx="261874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