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3" r:id="rId5"/>
    <p:sldId id="371" r:id="rId6"/>
    <p:sldId id="368" r:id="rId7"/>
    <p:sldId id="366" r:id="rId8"/>
    <p:sldId id="365" r:id="rId9"/>
    <p:sldId id="3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91740" y="2907030"/>
            <a:ext cx="7208520" cy="10439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25485"/>
            <a:ext cx="10800000" cy="1298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7065"/>
            <a:ext cx="10800000" cy="3580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37195"/>
            <a:ext cx="10800000" cy="2177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3177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70140"/>
            <a:ext cx="10800000" cy="871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4741995"/>
            <a:ext cx="10800000" cy="1317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4825"/>
            <a:ext cx="10800000" cy="2693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0"/>
          <a:stretch>
            <a:fillRect/>
          </a:stretch>
        </p:blipFill>
        <p:spPr>
          <a:xfrm>
            <a:off x="983615" y="3315970"/>
            <a:ext cx="10800080" cy="3497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349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170"/>
            <a:ext cx="10800000" cy="264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15380"/>
            <a:ext cx="10800000" cy="1627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2023-12-26T13:36:05Z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