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3" r:id="rId4"/>
    <p:sldId id="372" r:id="rId5"/>
    <p:sldId id="370" r:id="rId6"/>
    <p:sldId id="368" r:id="rId7"/>
    <p:sldId id="367" r:id="rId8"/>
    <p:sldId id="365" r:id="rId9"/>
  </p:sldIdLst>
  <p:sldSz cx="12192000" cy="6858000"/>
  <p:notesSz cx="6858000" cy="9144000"/>
  <p:custDataLst>
    <p:tags r:id="rId1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6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6.png"/><Relationship Id="rId2" Type="http://schemas.openxmlformats.org/officeDocument/2006/relationships/tags" Target="../tags/tag5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image" Target="../media/image8.png"/><Relationship Id="rId2" Type="http://schemas.openxmlformats.org/officeDocument/2006/relationships/tags" Target="../tags/tag7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9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13.png"/><Relationship Id="rId2" Type="http://schemas.openxmlformats.org/officeDocument/2006/relationships/tags" Target="../tags/tag10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29590" y="2266950"/>
            <a:ext cx="11132820" cy="2324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93260"/>
            <a:ext cx="10800000" cy="3080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18"/>
          <a:stretch>
            <a:fillRect/>
          </a:stretch>
        </p:blipFill>
        <p:spPr>
          <a:xfrm>
            <a:off x="720090" y="3845560"/>
            <a:ext cx="10800080" cy="2529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127125" y="2309495"/>
            <a:ext cx="3441700" cy="180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055370" y="4181475"/>
            <a:ext cx="3441700" cy="177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79"/>
          <a:stretch>
            <a:fillRect/>
          </a:stretch>
        </p:blipFill>
        <p:spPr>
          <a:xfrm>
            <a:off x="720090" y="1845310"/>
            <a:ext cx="10800080" cy="2069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14590"/>
            <a:ext cx="10800000" cy="1488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127760" y="2233295"/>
            <a:ext cx="4893945" cy="180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4495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58095" y="1457095"/>
            <a:ext cx="2114285" cy="24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53333" y="1466639"/>
            <a:ext cx="2114285" cy="238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62857" y="1962919"/>
            <a:ext cx="1200000" cy="24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900952" y="4005305"/>
            <a:ext cx="238094" cy="190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929523" y="5007409"/>
            <a:ext cx="200000" cy="200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301430"/>
            <a:ext cx="10800000" cy="1026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1224761" y="5954046"/>
            <a:ext cx="6371428" cy="259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107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91115" y="1791335"/>
            <a:ext cx="306070" cy="279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77010" y="2260600"/>
            <a:ext cx="306070" cy="2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23695" y="3632835"/>
            <a:ext cx="279400" cy="2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111375" y="4557395"/>
            <a:ext cx="332740" cy="2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4119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013140"/>
            <a:ext cx="10800000" cy="1356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800000" cy="3220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67619" y="1860632"/>
            <a:ext cx="219047" cy="190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33005"/>
            <a:ext cx="10800000" cy="2414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643809" y="4543713"/>
            <a:ext cx="3361904" cy="238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615238" y="4992203"/>
            <a:ext cx="3657142" cy="257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4205714" y="5459777"/>
            <a:ext cx="542857" cy="22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7434285" y="5459777"/>
            <a:ext cx="561904" cy="248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auto">
          <a:xfrm>
            <a:off x="1234285" y="5917809"/>
            <a:ext cx="5838095" cy="248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ZjdhYzZlNDE5MTdlM2Y0NzkzMzg0NTI3MGVjMDcwZ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36</cp:revision>
  <dcterms:created xsi:type="dcterms:W3CDTF">2015-09-16T06:52:00Z</dcterms:created>
  <dcterms:modified xsi:type="dcterms:W3CDTF">2023-12-26T15:01:20Z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