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6" r:id="rId4"/>
    <p:sldId id="385" r:id="rId5"/>
    <p:sldId id="384" r:id="rId6"/>
    <p:sldId id="383" r:id="rId7"/>
    <p:sldId id="381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71BD"/>
    <a:srgbClr val="F15CB4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23"/>
        <p:guide pos="38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0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9.png"/><Relationship Id="rId2" Type="http://schemas.openxmlformats.org/officeDocument/2006/relationships/tags" Target="../tags/tag3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tags" Target="../tags/tag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23.png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1878330"/>
            <a:ext cx="10800000" cy="2764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98390"/>
            <a:ext cx="10800000" cy="426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10476" y="2613761"/>
            <a:ext cx="2504761" cy="381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0476" y="3252383"/>
            <a:ext cx="390476" cy="324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00952" y="3233320"/>
            <a:ext cx="2819047" cy="371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86666" y="3843347"/>
            <a:ext cx="2933333" cy="371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23840"/>
            <a:ext cx="10800000" cy="316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43805" y="2475865"/>
            <a:ext cx="1962150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38945" y="2462530"/>
            <a:ext cx="1238250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91590" y="3078480"/>
            <a:ext cx="5571490" cy="43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72230" y="4327525"/>
            <a:ext cx="1943100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44030" y="4327525"/>
            <a:ext cx="2000250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0000" y="4182656"/>
            <a:ext cx="5133333" cy="371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00952" y="5430715"/>
            <a:ext cx="8323809" cy="36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51450"/>
            <a:ext cx="10800000" cy="355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30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48571" y="2050762"/>
            <a:ext cx="266666" cy="286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20000" y="4492808"/>
            <a:ext cx="828571" cy="362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81"/>
          <a:stretch>
            <a:fillRect/>
          </a:stretch>
        </p:blipFill>
        <p:spPr>
          <a:xfrm>
            <a:off x="842010" y="620395"/>
            <a:ext cx="10800000" cy="5753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86195" y="3213100"/>
            <a:ext cx="580390" cy="62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42910" y="5013325"/>
            <a:ext cx="2851150" cy="57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77635"/>
            <a:ext cx="10800000" cy="185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2992120"/>
            <a:ext cx="10238740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3569335"/>
            <a:ext cx="10215880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4204335"/>
            <a:ext cx="3651250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519"/>
          <a:stretch>
            <a:fillRect/>
          </a:stretch>
        </p:blipFill>
        <p:spPr>
          <a:xfrm>
            <a:off x="335280" y="1773105"/>
            <a:ext cx="10800000" cy="1218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923925" y="2308860"/>
            <a:ext cx="9826625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28675" y="980440"/>
            <a:ext cx="10534650" cy="53721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207895" y="242062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76135" y="364490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48300" y="596455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11" grpId="0"/>
      <p:bldP spid="1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8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87805" y="764540"/>
            <a:ext cx="8816340" cy="591756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9840595" y="1341120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8184515" y="443674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5592445" y="5890895"/>
            <a:ext cx="483235" cy="3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15CB4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F271BD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F271BD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20000" y="2058184"/>
            <a:ext cx="295238" cy="285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680"/>
            <a:ext cx="10800000" cy="183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179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7116" y="2058879"/>
            <a:ext cx="1011870" cy="307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30980" y="1961515"/>
            <a:ext cx="5661660" cy="41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65222" y="2593563"/>
            <a:ext cx="1683751" cy="307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37590" y="3662930"/>
            <a:ext cx="242848" cy="251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83630" y="5566410"/>
            <a:ext cx="2747010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96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33195" y="2931160"/>
            <a:ext cx="9582150" cy="42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4440" y="3550920"/>
            <a:ext cx="9780905" cy="42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13130" y="4162425"/>
            <a:ext cx="10035540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43965" y="4792980"/>
            <a:ext cx="2143125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82"/>
          <a:stretch>
            <a:fillRect/>
          </a:stretch>
        </p:blipFill>
        <p:spPr>
          <a:xfrm>
            <a:off x="696000" y="1268730"/>
            <a:ext cx="10800000" cy="4528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8209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850" y="1637030"/>
            <a:ext cx="1543050" cy="8667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5155" y="1637030"/>
            <a:ext cx="1543050" cy="8667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1605"/>
          <a:stretch>
            <a:fillRect/>
          </a:stretch>
        </p:blipFill>
        <p:spPr>
          <a:xfrm>
            <a:off x="2207895" y="2503805"/>
            <a:ext cx="1518285" cy="8667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1235" y="2503805"/>
            <a:ext cx="1543050" cy="86677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9255" y="3370580"/>
            <a:ext cx="1543050" cy="8667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3715" y="3370580"/>
            <a:ext cx="1543050" cy="86677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 l="1605"/>
          <a:stretch>
            <a:fillRect/>
          </a:stretch>
        </p:blipFill>
        <p:spPr>
          <a:xfrm>
            <a:off x="1919605" y="4301490"/>
            <a:ext cx="1518285" cy="86677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1605"/>
          <a:stretch>
            <a:fillRect/>
          </a:stretch>
        </p:blipFill>
        <p:spPr>
          <a:xfrm>
            <a:off x="2712085" y="5168265"/>
            <a:ext cx="151828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86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1046" y="1678583"/>
            <a:ext cx="410864" cy="286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06731" y="1669639"/>
            <a:ext cx="384068" cy="321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81030" y="1669639"/>
            <a:ext cx="393000" cy="304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83510" y="1660695"/>
            <a:ext cx="339409" cy="304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08115" y="2268894"/>
            <a:ext cx="339409" cy="268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64004" y="2233118"/>
            <a:ext cx="410864" cy="330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74031" y="2259950"/>
            <a:ext cx="375136" cy="277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722920" y="2259950"/>
            <a:ext cx="393000" cy="259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390252" y="2805540"/>
            <a:ext cx="393000" cy="33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908663" y="2832372"/>
            <a:ext cx="339409" cy="277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40236" y="2823428"/>
            <a:ext cx="357273" cy="304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713988" y="2841316"/>
            <a:ext cx="393000" cy="286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051937" y="3404795"/>
            <a:ext cx="1518411" cy="286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221642" y="4531751"/>
            <a:ext cx="1527342" cy="321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168416" y="5676596"/>
            <a:ext cx="1509479" cy="33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252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75575" y="1757045"/>
            <a:ext cx="593090" cy="61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148905"/>
            <a:ext cx="10800000" cy="71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29523" y="2288157"/>
            <a:ext cx="790476" cy="333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86666" y="2278619"/>
            <a:ext cx="400000" cy="343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58095" y="3508940"/>
            <a:ext cx="314285" cy="314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72380" y="4128869"/>
            <a:ext cx="419047" cy="305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20000" y="4729723"/>
            <a:ext cx="790476" cy="314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453333" y="4729723"/>
            <a:ext cx="780952" cy="333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20000" y="1134033"/>
            <a:ext cx="285714" cy="295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23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028825" y="3683000"/>
            <a:ext cx="8079740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38350" y="5419725"/>
            <a:ext cx="8432165" cy="46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49730" y="5997575"/>
            <a:ext cx="8458835" cy="46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81605" y="4074795"/>
            <a:ext cx="419100" cy="415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72355" y="4074795"/>
            <a:ext cx="5739765" cy="415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1115" y="4675505"/>
            <a:ext cx="8114030" cy="415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41</cp:revision>
  <dcterms:created xsi:type="dcterms:W3CDTF">2015-09-16T06:52:00Z</dcterms:created>
  <dcterms:modified xsi:type="dcterms:W3CDTF">2023-12-27T14:56:07Z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