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7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image" Target="../media/image7.png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84120" y="2922270"/>
            <a:ext cx="7223760" cy="1013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490"/>
            <a:ext cx="10800000" cy="2991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17265" y="3615690"/>
            <a:ext cx="640080" cy="26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72655" y="3623945"/>
            <a:ext cx="607060" cy="27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21445" y="3600450"/>
            <a:ext cx="650240" cy="301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06525" y="4020185"/>
            <a:ext cx="596900" cy="301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940300" y="4020185"/>
            <a:ext cx="586105" cy="301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194675" y="4034155"/>
            <a:ext cx="628650" cy="27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681480" y="4443730"/>
            <a:ext cx="617855" cy="27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12740"/>
            <a:ext cx="10800000" cy="3231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88635" y="2773680"/>
            <a:ext cx="311150" cy="270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867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4403725" y="2109470"/>
            <a:ext cx="1294765" cy="7385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4871720" y="2933700"/>
            <a:ext cx="1294765" cy="73850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1156335" y="3761740"/>
            <a:ext cx="1294765" cy="73850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4039870" y="3757930"/>
            <a:ext cx="1294765" cy="7385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31315" y="4589780"/>
            <a:ext cx="1886585" cy="7442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6816090" y="4595495"/>
            <a:ext cx="1294765" cy="738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324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65775" y="1866900"/>
            <a:ext cx="346710" cy="299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63435" y="1758950"/>
            <a:ext cx="514985" cy="447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36700" y="2324735"/>
            <a:ext cx="271780" cy="29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97275" y="2324735"/>
            <a:ext cx="568960" cy="29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606665" y="2730500"/>
            <a:ext cx="407670" cy="382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746115" y="3289935"/>
            <a:ext cx="271780" cy="283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255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26500" y="2343785"/>
            <a:ext cx="92964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41500" y="3253740"/>
            <a:ext cx="643890" cy="528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44410" y="3741420"/>
            <a:ext cx="533400" cy="459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393680" y="4177030"/>
            <a:ext cx="64389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780"/>
            <a:ext cx="10800000" cy="2123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965" y="3004820"/>
            <a:ext cx="6228715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4440" y="3837305"/>
            <a:ext cx="9885680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192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447790" y="4625975"/>
            <a:ext cx="591820" cy="33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80655" y="4625975"/>
            <a:ext cx="591820" cy="33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45615" y="5032375"/>
            <a:ext cx="54102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309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43930" y="1595755"/>
            <a:ext cx="533400" cy="285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05495" y="1595755"/>
            <a:ext cx="1828800" cy="285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43965" y="2005965"/>
            <a:ext cx="514350" cy="285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57905" y="2004695"/>
            <a:ext cx="2114550" cy="296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34440" y="2835275"/>
            <a:ext cx="4028440" cy="285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525395" y="3235960"/>
            <a:ext cx="293370" cy="321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3390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425065" y="2679065"/>
            <a:ext cx="1057275" cy="280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95955" y="3101975"/>
            <a:ext cx="1809750" cy="257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95955" y="3505835"/>
            <a:ext cx="1838325" cy="29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62555" y="3928745"/>
            <a:ext cx="1314450" cy="269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434590" y="4349115"/>
            <a:ext cx="1028700" cy="257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37</cp:revision>
  <dcterms:created xsi:type="dcterms:W3CDTF">2015-09-16T06:52:00Z</dcterms:created>
  <dcterms:modified xsi:type="dcterms:W3CDTF">2023-12-27T14:21:21Z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