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43"/>
        <p:guide pos="38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13.png"/><Relationship Id="rId3" Type="http://schemas.openxmlformats.org/officeDocument/2006/relationships/tags" Target="../tags/tag9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71900" y="2205355"/>
            <a:ext cx="4648200" cy="1211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27020" y="3717290"/>
            <a:ext cx="653796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7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9420" y="840740"/>
            <a:ext cx="228600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98160" y="1925320"/>
            <a:ext cx="292100" cy="25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9265"/>
            <a:ext cx="10800000" cy="328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5489575" y="3717290"/>
            <a:ext cx="1294765" cy="738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8223885" y="3688715"/>
            <a:ext cx="1294765" cy="738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1162050" y="4479925"/>
            <a:ext cx="1294765" cy="7385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8832215" y="4509135"/>
            <a:ext cx="1294765" cy="7385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7647940" y="5300980"/>
            <a:ext cx="1294765" cy="7385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39490" y="5308600"/>
            <a:ext cx="1891665" cy="65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580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4525" y="2030095"/>
            <a:ext cx="67818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86885" y="2043430"/>
            <a:ext cx="676275" cy="26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88480" y="2019935"/>
            <a:ext cx="664845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67850" y="2032000"/>
            <a:ext cx="68643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18335" y="2452370"/>
            <a:ext cx="65214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98950" y="2452370"/>
            <a:ext cx="65214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06895" y="2461895"/>
            <a:ext cx="65595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77375" y="2452370"/>
            <a:ext cx="675640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403340" y="2962910"/>
            <a:ext cx="244475" cy="233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64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8065" y="2988310"/>
            <a:ext cx="254000" cy="24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59480" y="3419475"/>
            <a:ext cx="264160" cy="23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09495" y="3848735"/>
            <a:ext cx="241300" cy="23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57165" y="4267200"/>
            <a:ext cx="288290" cy="24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263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2261478"/>
            <a:ext cx="3800000" cy="24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4285" y="2681565"/>
            <a:ext cx="285714" cy="25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110" y="2780665"/>
            <a:ext cx="1021715" cy="58293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03160"/>
            <a:ext cx="10800000" cy="163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224761" y="3941280"/>
            <a:ext cx="4942857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224761" y="5199257"/>
            <a:ext cx="8695238" cy="257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75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9047" y="3229750"/>
            <a:ext cx="552380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77142" y="3220203"/>
            <a:ext cx="1352380" cy="24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9523" y="3735744"/>
            <a:ext cx="2171428" cy="24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62857" y="3735744"/>
            <a:ext cx="1066666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81904" y="3745291"/>
            <a:ext cx="552380" cy="22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91428" y="4251284"/>
            <a:ext cx="2600000" cy="25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77142" y="4260831"/>
            <a:ext cx="1352380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77142" y="4251284"/>
            <a:ext cx="790476" cy="25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433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01180" y="2854960"/>
            <a:ext cx="257175" cy="27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761" y="3134369"/>
            <a:ext cx="9161904" cy="5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62980" y="3282315"/>
            <a:ext cx="22860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67395" y="3261360"/>
            <a:ext cx="295275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24670" y="3261360"/>
            <a:ext cx="285750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72355" y="4109720"/>
            <a:ext cx="295275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05520" y="4109720"/>
            <a:ext cx="304800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77455" y="4526915"/>
            <a:ext cx="104775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786620" y="4554220"/>
            <a:ext cx="295275" cy="26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499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48580" y="2824480"/>
            <a:ext cx="238125" cy="227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3015" y="4058285"/>
            <a:ext cx="827595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1225" y="836930"/>
            <a:ext cx="10151110" cy="57975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657850" y="2638425"/>
            <a:ext cx="3102610" cy="574675"/>
          </a:xfrm>
          <a:prstGeom prst="line">
            <a:avLst/>
          </a:prstGeom>
          <a:ln w="19050"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57850" y="3141345"/>
            <a:ext cx="3174365" cy="1080135"/>
          </a:xfrm>
          <a:prstGeom prst="line">
            <a:avLst/>
          </a:prstGeom>
          <a:ln w="19050"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657850" y="3717290"/>
            <a:ext cx="3102610" cy="0"/>
          </a:xfrm>
          <a:prstGeom prst="line">
            <a:avLst/>
          </a:prstGeom>
          <a:ln w="19050"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657850" y="2709545"/>
            <a:ext cx="3102610" cy="1511935"/>
          </a:xfrm>
          <a:prstGeom prst="line">
            <a:avLst/>
          </a:prstGeom>
          <a:ln w="19050"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57850" y="4725670"/>
            <a:ext cx="3174365" cy="575945"/>
          </a:xfrm>
          <a:prstGeom prst="line">
            <a:avLst/>
          </a:prstGeom>
          <a:ln w="19050"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657850" y="4797425"/>
            <a:ext cx="3102610" cy="548640"/>
          </a:xfrm>
          <a:prstGeom prst="line">
            <a:avLst/>
          </a:prstGeom>
          <a:ln w="19050"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57850" y="5850255"/>
            <a:ext cx="3174365" cy="575945"/>
          </a:xfrm>
          <a:prstGeom prst="line">
            <a:avLst/>
          </a:prstGeom>
          <a:ln w="19050"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657850" y="5922010"/>
            <a:ext cx="3102610" cy="548640"/>
          </a:xfrm>
          <a:prstGeom prst="line">
            <a:avLst/>
          </a:prstGeom>
          <a:ln w="19050"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