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9490" y="2907030"/>
            <a:ext cx="511302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6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20055" y="2327910"/>
            <a:ext cx="20002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7865" y="4109720"/>
            <a:ext cx="53340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48480" y="4112895"/>
            <a:ext cx="53340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48805" y="4109720"/>
            <a:ext cx="53340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38970" y="4124960"/>
            <a:ext cx="5334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67865" y="4545330"/>
            <a:ext cx="54292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38955" y="4531995"/>
            <a:ext cx="53340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39280" y="4531995"/>
            <a:ext cx="55245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529445" y="4545330"/>
            <a:ext cx="53340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31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675890" y="2420620"/>
            <a:ext cx="1294765" cy="738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6816090" y="2420620"/>
            <a:ext cx="1294765" cy="738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9192260" y="2420620"/>
            <a:ext cx="1294765" cy="738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3575685" y="3212465"/>
            <a:ext cx="1294765" cy="738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0168255" y="3212465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591810" y="4004945"/>
            <a:ext cx="1294765" cy="7385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9582785" y="4004945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37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380" y="2069203"/>
            <a:ext cx="266666" cy="2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1830" y="2044700"/>
            <a:ext cx="572770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48571" y="2078735"/>
            <a:ext cx="285715" cy="20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2857" y="2078735"/>
            <a:ext cx="314285" cy="22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53333" y="2498127"/>
            <a:ext cx="304761" cy="21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77142" y="2479064"/>
            <a:ext cx="314285" cy="2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15238" y="2479064"/>
            <a:ext cx="314285" cy="2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72380" y="2498127"/>
            <a:ext cx="295238" cy="20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96190" y="3136748"/>
            <a:ext cx="1076190" cy="22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53490" y="4389755"/>
            <a:ext cx="220980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43965" y="5228590"/>
            <a:ext cx="5085715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1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2872740"/>
            <a:ext cx="558101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86430" y="3729990"/>
            <a:ext cx="55245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91630" y="3716020"/>
            <a:ext cx="54292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19970" y="3716020"/>
            <a:ext cx="105727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67755" y="4130040"/>
            <a:ext cx="49530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20280" y="4144645"/>
            <a:ext cx="77152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82140" y="4558665"/>
            <a:ext cx="107632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01920"/>
            <a:ext cx="10800000" cy="357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295" y="2201545"/>
            <a:ext cx="205041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4285" y="2717865"/>
            <a:ext cx="2133333" cy="26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10476" y="3385525"/>
            <a:ext cx="1314285" cy="26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72380" y="3604899"/>
            <a:ext cx="1076190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72380" y="3728893"/>
            <a:ext cx="571428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48571" y="3728893"/>
            <a:ext cx="1085713" cy="247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77142" y="4339325"/>
            <a:ext cx="523809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72380" y="4806687"/>
            <a:ext cx="1076190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1114900"/>
            <a:ext cx="1295238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77142" y="1124427"/>
            <a:ext cx="542857" cy="2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1114900"/>
            <a:ext cx="561904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0952" y="2038990"/>
            <a:ext cx="304761" cy="2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72380" y="3010713"/>
            <a:ext cx="200000" cy="190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39047" y="4868420"/>
            <a:ext cx="200000" cy="190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4761" y="5306648"/>
            <a:ext cx="8057142" cy="2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4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53333" y="3874129"/>
            <a:ext cx="9980952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4331764"/>
            <a:ext cx="4019047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