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9870" y="2926080"/>
            <a:ext cx="665226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0320"/>
            <a:ext cx="10800000" cy="3200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305" y="1711960"/>
            <a:ext cx="247650" cy="22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3015" y="3489960"/>
            <a:ext cx="104775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965" y="3897630"/>
            <a:ext cx="1066800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440" y="4328160"/>
            <a:ext cx="106680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0225" y="1905635"/>
            <a:ext cx="42164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0225" y="2323465"/>
            <a:ext cx="42164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0225" y="2742565"/>
            <a:ext cx="42164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54995" y="4584065"/>
            <a:ext cx="30226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77855" y="5003800"/>
            <a:ext cx="275590" cy="26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41660" y="5431790"/>
            <a:ext cx="32893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4285" y="1796808"/>
            <a:ext cx="2352380" cy="24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53333" y="2282537"/>
            <a:ext cx="1028571" cy="24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7619" y="2282537"/>
            <a:ext cx="1314285" cy="247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48571" y="2282537"/>
            <a:ext cx="1266666" cy="23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34285" y="2749218"/>
            <a:ext cx="4561904" cy="257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965" y="4017645"/>
            <a:ext cx="170497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3965" y="4867910"/>
            <a:ext cx="5838190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01665"/>
            <a:ext cx="10800000" cy="2654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5440" y="3484245"/>
            <a:ext cx="42418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2805" y="4364355"/>
            <a:ext cx="99060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2023-12-26T15:26:15Z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