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055" y="2072005"/>
            <a:ext cx="11566525" cy="220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02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55"/>
          <a:stretch>
            <a:fillRect/>
          </a:stretch>
        </p:blipFill>
        <p:spPr>
          <a:xfrm>
            <a:off x="720090" y="4075430"/>
            <a:ext cx="10800080" cy="180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5" b="1119"/>
          <a:stretch>
            <a:fillRect/>
          </a:stretch>
        </p:blipFill>
        <p:spPr>
          <a:xfrm>
            <a:off x="720090" y="836930"/>
            <a:ext cx="1080008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105"/>
            <a:ext cx="10800000" cy="261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558095" y="5471041"/>
            <a:ext cx="1180952" cy="20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520000" y="5490106"/>
            <a:ext cx="1190476" cy="19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5462857" y="5880929"/>
            <a:ext cx="1580952" cy="20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0145"/>
            <a:ext cx="10800000" cy="280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5130" y="1826895"/>
            <a:ext cx="542925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81795" y="1830705"/>
            <a:ext cx="552450" cy="323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05770" y="1834515"/>
            <a:ext cx="55245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440" y="3236595"/>
            <a:ext cx="990473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265" y="3714115"/>
            <a:ext cx="559054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78115"/>
            <a:ext cx="10800000" cy="1422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5672455" y="4726305"/>
            <a:ext cx="760095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3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41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77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61530" y="2130425"/>
            <a:ext cx="36576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99500" y="2918460"/>
            <a:ext cx="383540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74235"/>
            <a:ext cx="10800000" cy="470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215" y="2720975"/>
            <a:ext cx="103822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155" y="2720975"/>
            <a:ext cx="105727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3055" y="2734310"/>
            <a:ext cx="104775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67520" y="2734310"/>
            <a:ext cx="1038225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4965" y="4308475"/>
            <a:ext cx="6609715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7265" y="4708525"/>
            <a:ext cx="4037965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