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7460" y="2834640"/>
            <a:ext cx="711708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3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8571" y="3943710"/>
            <a:ext cx="2409524" cy="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458045"/>
            <a:ext cx="4866666" cy="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56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1475416"/>
            <a:ext cx="533333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1475416"/>
            <a:ext cx="523809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67619" y="1475416"/>
            <a:ext cx="552380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1904" y="1990167"/>
            <a:ext cx="1314285" cy="23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91428" y="1990167"/>
            <a:ext cx="1714285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8095" y="2523982"/>
            <a:ext cx="304761" cy="2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24761" y="3019668"/>
            <a:ext cx="304761" cy="22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62857" y="3048265"/>
            <a:ext cx="266666" cy="1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96190" y="3524886"/>
            <a:ext cx="1066666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158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2015238" y="4599903"/>
            <a:ext cx="514285" cy="23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6024761" y="4590332"/>
            <a:ext cx="3133333" cy="24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234285" y="5624013"/>
            <a:ext cx="3504761" cy="24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