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67150" y="1988820"/>
            <a:ext cx="4457700" cy="13792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840480" y="3573145"/>
            <a:ext cx="4511040" cy="9372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003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76720" y="1729105"/>
            <a:ext cx="268605" cy="256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14525" y="3676015"/>
            <a:ext cx="649605" cy="318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84345" y="3712210"/>
            <a:ext cx="671830" cy="256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58635" y="3676015"/>
            <a:ext cx="723265" cy="318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465310" y="3676015"/>
            <a:ext cx="661670" cy="318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98650" y="4143375"/>
            <a:ext cx="710565" cy="318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284980" y="4157980"/>
            <a:ext cx="670560" cy="280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47840" y="4155440"/>
            <a:ext cx="735965" cy="294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469755" y="4143375"/>
            <a:ext cx="710565" cy="318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449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51810" y="2611120"/>
            <a:ext cx="298450" cy="250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84830" y="3545205"/>
            <a:ext cx="251460" cy="251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735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91705" y="2443480"/>
            <a:ext cx="552450" cy="26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38970" y="2422525"/>
            <a:ext cx="571500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95955" y="2889250"/>
            <a:ext cx="3371215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158220" y="2899410"/>
            <a:ext cx="266700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86790" y="3356610"/>
            <a:ext cx="1057275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672080" y="4371975"/>
            <a:ext cx="295275" cy="137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910580" y="4336415"/>
            <a:ext cx="285750" cy="201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2410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58500" y="2553970"/>
            <a:ext cx="342265" cy="260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58500" y="3020695"/>
            <a:ext cx="342265" cy="260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12145" y="3912870"/>
            <a:ext cx="39751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78170"/>
            <a:ext cx="10800000" cy="2356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53630" y="2648585"/>
            <a:ext cx="1866900" cy="316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44040" y="3103880"/>
            <a:ext cx="1809750" cy="3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24570" y="3103880"/>
            <a:ext cx="1857375" cy="3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62695" y="3571240"/>
            <a:ext cx="1905000" cy="3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36</cp:revision>
  <dcterms:created xsi:type="dcterms:W3CDTF">2015-09-16T06:52:00Z</dcterms:created>
  <dcterms:modified xsi:type="dcterms:W3CDTF">2023-12-26T13:05:46Z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