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2550" y="2868930"/>
            <a:ext cx="9486900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11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5260"/>
            <a:ext cx="10800000" cy="380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833110" y="3389630"/>
            <a:ext cx="41275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728335" y="5475605"/>
            <a:ext cx="36449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9445"/>
            <a:ext cx="10800000" cy="374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255" y="1674495"/>
            <a:ext cx="2875915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890" y="3222625"/>
            <a:ext cx="182880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30" y="3234690"/>
            <a:ext cx="154305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58380" y="3237230"/>
            <a:ext cx="179070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82055" y="3757295"/>
            <a:ext cx="510476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179570"/>
            <a:ext cx="483806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75955"/>
            <a:ext cx="10800000" cy="166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344930" y="5121275"/>
            <a:ext cx="31242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156710" y="5132705"/>
            <a:ext cx="38354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783070" y="5145405"/>
            <a:ext cx="31242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092565" y="5121910"/>
            <a:ext cx="35941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590040" y="5543550"/>
            <a:ext cx="34671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437380" y="5541010"/>
            <a:ext cx="34671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6758940" y="5563870"/>
            <a:ext cx="37084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9103995" y="5567680"/>
            <a:ext cx="346710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1052195" y="5984875"/>
            <a:ext cx="38354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4437380" y="5971540"/>
            <a:ext cx="34671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auto">
          <a:xfrm>
            <a:off x="6768465" y="5998210"/>
            <a:ext cx="370840" cy="24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auto">
          <a:xfrm>
            <a:off x="9097010" y="5997575"/>
            <a:ext cx="312420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337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