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9830" y="2346960"/>
            <a:ext cx="729234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73730" y="3789045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160010" y="3789045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660" y="4437380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79650" y="4437380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43885" y="4364990"/>
            <a:ext cx="58166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39920" y="4437380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89880" y="4437380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12535" y="4364990"/>
            <a:ext cx="58166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27760" y="5013325"/>
            <a:ext cx="207010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49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127760" y="3049270"/>
            <a:ext cx="9216390" cy="1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3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7142" y="2639892"/>
            <a:ext cx="3380953" cy="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059823"/>
            <a:ext cx="10752380" cy="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489299"/>
            <a:ext cx="7209523" cy="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4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0300" y="2937510"/>
            <a:ext cx="242570" cy="23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8455" y="3785235"/>
            <a:ext cx="254000" cy="242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79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4665421"/>
            <a:ext cx="533333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4674963"/>
            <a:ext cx="561904" cy="2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3" y="4665421"/>
            <a:ext cx="514285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30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555" y="1284605"/>
            <a:ext cx="219075" cy="19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5330" y="3686175"/>
            <a:ext cx="48577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1705" y="4153535"/>
            <a:ext cx="28575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805" y="4153535"/>
            <a:ext cx="26670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24670" y="4153535"/>
            <a:ext cx="78105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9630" y="4620895"/>
            <a:ext cx="55245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24670" y="4620895"/>
            <a:ext cx="78105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415" y="3481705"/>
            <a:ext cx="1028065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8115" y="3484880"/>
            <a:ext cx="683260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01655" y="4415155"/>
            <a:ext cx="34226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34040" y="4928235"/>
            <a:ext cx="305435" cy="23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01655" y="5358130"/>
            <a:ext cx="34226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17870"/>
            <a:ext cx="10800000" cy="242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980" y="2265045"/>
            <a:ext cx="21907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9480" y="3632200"/>
            <a:ext cx="669544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790" y="4099560"/>
            <a:ext cx="245745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38</cp:revision>
  <dcterms:created xsi:type="dcterms:W3CDTF">2015-09-16T06:52:00Z</dcterms:created>
  <dcterms:modified xsi:type="dcterms:W3CDTF">2023-12-27T14:26:40Z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