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5990" y="2865120"/>
            <a:ext cx="7780020" cy="1127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348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18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89590" y="2497455"/>
            <a:ext cx="356870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11180" y="2917825"/>
            <a:ext cx="332740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99750" y="3347085"/>
            <a:ext cx="345440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33405" y="3814445"/>
            <a:ext cx="307340" cy="234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00730" y="1877060"/>
            <a:ext cx="55245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62830" y="1878330"/>
            <a:ext cx="523875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0615" y="4013200"/>
            <a:ext cx="257175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96080" y="4034790"/>
            <a:ext cx="304800" cy="21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96405" y="4033520"/>
            <a:ext cx="285750" cy="23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05620" y="4023995"/>
            <a:ext cx="276225" cy="23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01090" y="4441190"/>
            <a:ext cx="29527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24655" y="4440555"/>
            <a:ext cx="257175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86880" y="4462780"/>
            <a:ext cx="304800" cy="23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881745" y="4452620"/>
            <a:ext cx="276225" cy="24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20140" y="4869815"/>
            <a:ext cx="26670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196080" y="4881245"/>
            <a:ext cx="304800" cy="24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091680" y="4871085"/>
            <a:ext cx="266700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377045" y="4871085"/>
            <a:ext cx="295275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2023-12-26T13:20:24Z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