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0780" y="2933700"/>
            <a:ext cx="733044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18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35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00" y="2777497"/>
            <a:ext cx="1047619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81904" y="2777497"/>
            <a:ext cx="1057142" cy="24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3721838"/>
            <a:ext cx="542857" cy="21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00952" y="3740915"/>
            <a:ext cx="276190" cy="17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10476" y="3702760"/>
            <a:ext cx="1885715" cy="24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81904" y="3721838"/>
            <a:ext cx="504761" cy="21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6190" y="4179700"/>
            <a:ext cx="1304761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2059051"/>
            <a:ext cx="790476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8095" y="2078122"/>
            <a:ext cx="542857" cy="228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29523" y="2078122"/>
            <a:ext cx="533333" cy="219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58095" y="2450008"/>
            <a:ext cx="533334" cy="219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34285" y="2974463"/>
            <a:ext cx="2761904" cy="24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53333" y="2888643"/>
            <a:ext cx="495238" cy="24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86666" y="3441704"/>
            <a:ext cx="800000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29523" y="4042443"/>
            <a:ext cx="238095" cy="2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2023-12-26T15:25:22Z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