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21230" y="2152650"/>
            <a:ext cx="774954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57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809" y="2232564"/>
            <a:ext cx="238095" cy="190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9955" y="1497330"/>
            <a:ext cx="30480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62930" y="1482725"/>
            <a:ext cx="22860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58280" y="1497330"/>
            <a:ext cx="257175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58205" y="2006600"/>
            <a:ext cx="828675" cy="27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15080" y="2509520"/>
            <a:ext cx="52387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91580" y="2494915"/>
            <a:ext cx="542925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67780" y="2987675"/>
            <a:ext cx="80010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00680" y="3509645"/>
            <a:ext cx="80962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05930" y="3492500"/>
            <a:ext cx="105727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986530" y="5153025"/>
            <a:ext cx="1066800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48630" y="5146040"/>
            <a:ext cx="102870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139305" y="5140960"/>
            <a:ext cx="101917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634095" y="5129530"/>
            <a:ext cx="107632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47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09920" y="5146040"/>
            <a:ext cx="92392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553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080" y="2015490"/>
            <a:ext cx="542925" cy="22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4030" y="1966595"/>
            <a:ext cx="4285615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2040" y="2473325"/>
            <a:ext cx="702881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265" y="3472180"/>
            <a:ext cx="9846310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2515" y="3978910"/>
            <a:ext cx="119062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