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5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83180" y="2998470"/>
            <a:ext cx="702564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34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76520"/>
            <a:ext cx="10800000" cy="370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890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34285" y="1821457"/>
            <a:ext cx="1076190" cy="238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53333" y="2269508"/>
            <a:ext cx="1047619" cy="247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53333" y="3413465"/>
            <a:ext cx="1009523" cy="228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34285" y="4033109"/>
            <a:ext cx="1009523" cy="219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20000" y="4033109"/>
            <a:ext cx="1028571" cy="247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96190" y="4929210"/>
            <a:ext cx="2266666" cy="247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72380" y="5386793"/>
            <a:ext cx="6123810" cy="25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77142" y="5844376"/>
            <a:ext cx="2209523" cy="25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1115"/>
            <a:ext cx="10800000" cy="145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91430" y="2886075"/>
            <a:ext cx="4047490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440" y="3801110"/>
            <a:ext cx="6876415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2023-12-26T14:19:06Z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