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69" r:id="rId7"/>
    <p:sldId id="368" r:id="rId8"/>
    <p:sldId id="367" r:id="rId9"/>
    <p:sldId id="366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14.png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74820" y="2907030"/>
            <a:ext cx="3642360" cy="10439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4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377142" y="1991845"/>
            <a:ext cx="219047" cy="19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790" y="3856990"/>
            <a:ext cx="1076325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86840" y="4325620"/>
            <a:ext cx="523875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786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1997710"/>
            <a:ext cx="1882775" cy="6838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2818130"/>
            <a:ext cx="1913890" cy="6953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3602"/>
          <a:stretch>
            <a:fillRect/>
          </a:stretch>
        </p:blipFill>
        <p:spPr>
          <a:xfrm>
            <a:off x="9696450" y="1943100"/>
            <a:ext cx="1294765" cy="7385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3602"/>
          <a:stretch>
            <a:fillRect/>
          </a:stretch>
        </p:blipFill>
        <p:spPr>
          <a:xfrm>
            <a:off x="1919605" y="2789555"/>
            <a:ext cx="1294765" cy="7385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/>
          <a:srcRect l="3602"/>
          <a:stretch>
            <a:fillRect/>
          </a:stretch>
        </p:blipFill>
        <p:spPr>
          <a:xfrm>
            <a:off x="9120505" y="2789555"/>
            <a:ext cx="1294765" cy="7385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"/>
          <a:srcRect l="3602"/>
          <a:stretch>
            <a:fillRect/>
          </a:stretch>
        </p:blipFill>
        <p:spPr>
          <a:xfrm>
            <a:off x="3503930" y="3582035"/>
            <a:ext cx="1294765" cy="7385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"/>
          <a:srcRect l="3602"/>
          <a:stretch>
            <a:fillRect/>
          </a:stretch>
        </p:blipFill>
        <p:spPr>
          <a:xfrm>
            <a:off x="1167130" y="4445635"/>
            <a:ext cx="1294765" cy="73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2433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43295" y="955040"/>
            <a:ext cx="44958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815"/>
            <a:ext cx="10800000" cy="2352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4407535" y="4436745"/>
            <a:ext cx="425450" cy="33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8170545" y="4895850"/>
            <a:ext cx="412750" cy="33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5456555" y="5353050"/>
            <a:ext cx="412750" cy="34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06135"/>
            <a:ext cx="10800000" cy="2383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440" y="3324225"/>
            <a:ext cx="4171315" cy="31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440" y="4248785"/>
            <a:ext cx="3780790" cy="31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9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54265" y="2186940"/>
            <a:ext cx="2360930" cy="26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63790" y="2701925"/>
            <a:ext cx="2371090" cy="273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63790" y="3218180"/>
            <a:ext cx="2371090" cy="26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98310" y="4258310"/>
            <a:ext cx="1644650" cy="26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979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514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34130" y="1307465"/>
            <a:ext cx="2209800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48395" y="1307465"/>
            <a:ext cx="1047750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29430" y="1760220"/>
            <a:ext cx="552450" cy="28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93080" y="2136140"/>
            <a:ext cx="368300" cy="424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67530" y="3113405"/>
            <a:ext cx="238125" cy="241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83270"/>
            <a:ext cx="10800000" cy="930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224761" y="5339371"/>
            <a:ext cx="7400000" cy="258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565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10690" y="2711450"/>
            <a:ext cx="9723755" cy="31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390" y="3162300"/>
            <a:ext cx="10190480" cy="304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6340" y="3589020"/>
            <a:ext cx="10209530" cy="31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6305" y="4024630"/>
            <a:ext cx="10488930" cy="31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73150" y="4489450"/>
            <a:ext cx="637540" cy="292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