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3" r:id="rId4"/>
    <p:sldId id="372" r:id="rId5"/>
    <p:sldId id="371" r:id="rId6"/>
    <p:sldId id="369" r:id="rId7"/>
    <p:sldId id="367" r:id="rId8"/>
    <p:sldId id="366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4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03170" y="2990850"/>
            <a:ext cx="718566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5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36970"/>
            <a:ext cx="10800000" cy="1507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9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93050"/>
            <a:ext cx="10800000" cy="1929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2848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48905"/>
            <a:ext cx="10800000" cy="1503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8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6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48680"/>
            <a:ext cx="10800000" cy="2720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6880"/>
            <a:ext cx="10800000" cy="2402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ZjdhYzZlNDE5MTdlM2Y0NzkzMzg0NTI3MGVjMDcwZT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36</cp:revision>
  <dcterms:created xsi:type="dcterms:W3CDTF">2015-09-16T06:52:00Z</dcterms:created>
  <dcterms:modified xsi:type="dcterms:W3CDTF">2023-12-26T12:55:29Z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