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2" r:id="rId4"/>
    <p:sldId id="370" r:id="rId5"/>
    <p:sldId id="369" r:id="rId6"/>
    <p:sldId id="368" r:id="rId7"/>
    <p:sldId id="367" r:id="rId8"/>
    <p:sldId id="366" r:id="rId9"/>
    <p:sldId id="365" r:id="rId10"/>
    <p:sldId id="364" r:id="rId11"/>
  </p:sldIdLst>
  <p:sldSz cx="12192000" cy="6858000"/>
  <p:notesSz cx="6858000" cy="9144000"/>
  <p:custDataLst>
    <p:tags r:id="rId1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3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606040" y="2899410"/>
            <a:ext cx="6979920" cy="105918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68545"/>
            <a:ext cx="10800000" cy="2759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085405"/>
            <a:ext cx="10800000" cy="17166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68545"/>
            <a:ext cx="10800000" cy="31272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85080"/>
            <a:ext cx="10800000" cy="3607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40935"/>
            <a:ext cx="10800000" cy="35069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40935"/>
            <a:ext cx="10800000" cy="43130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68545"/>
            <a:ext cx="10800000" cy="4471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56835"/>
            <a:ext cx="10800000" cy="30574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85080"/>
            <a:ext cx="10800000" cy="35651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ZjdhYzZlNDE5MTdlM2Y0NzkzMzg0NTI3MGVjMDcwZTU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36</cp:revision>
  <dcterms:created xsi:type="dcterms:W3CDTF">2015-09-16T06:52:00Z</dcterms:created>
  <dcterms:modified xsi:type="dcterms:W3CDTF">2023-12-26T13:04:17Z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