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94810" y="2907030"/>
            <a:ext cx="380238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0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2195" y="3409950"/>
            <a:ext cx="311785" cy="24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43645" y="3408045"/>
            <a:ext cx="33337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87825" y="3829050"/>
            <a:ext cx="655955" cy="25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44590" y="3851275"/>
            <a:ext cx="580390" cy="2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57445" y="4262120"/>
            <a:ext cx="257810" cy="2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02120" y="4314825"/>
            <a:ext cx="365760" cy="16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79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280" y="2515235"/>
            <a:ext cx="33528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39005" y="4204970"/>
            <a:ext cx="1019175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6030" y="4191635"/>
            <a:ext cx="109537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62845" y="4204970"/>
            <a:ext cx="1104900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7330" y="4599305"/>
            <a:ext cx="1838325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25015" y="5022850"/>
            <a:ext cx="1847850" cy="28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39005" y="5009515"/>
            <a:ext cx="261874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36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8925" y="2168525"/>
            <a:ext cx="33147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8005" y="4260850"/>
            <a:ext cx="55245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91370" y="4263390"/>
            <a:ext cx="542925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24480" y="4645025"/>
            <a:ext cx="3761740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14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1235" y="2308225"/>
            <a:ext cx="38354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75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315" y="2248535"/>
            <a:ext cx="944880" cy="6705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220" y="2135505"/>
            <a:ext cx="935355" cy="716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325" y="2204720"/>
            <a:ext cx="1165860" cy="6705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9395" y="2997200"/>
            <a:ext cx="1114425" cy="5810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4155" y="3004185"/>
            <a:ext cx="1101090" cy="6527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6360" y="3065780"/>
            <a:ext cx="1409700" cy="6737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rcRect t="8854"/>
          <a:stretch>
            <a:fillRect/>
          </a:stretch>
        </p:blipFill>
        <p:spPr>
          <a:xfrm>
            <a:off x="10386060" y="3068955"/>
            <a:ext cx="1005840" cy="6489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6140" y="3784600"/>
            <a:ext cx="1609090" cy="66802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auto">
          <a:xfrm>
            <a:off x="3973195" y="3644900"/>
            <a:ext cx="67691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0055" y="3789045"/>
            <a:ext cx="952500" cy="5638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auto">
          <a:xfrm>
            <a:off x="5795645" y="3644900"/>
            <a:ext cx="67691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287395" y="2060575"/>
            <a:ext cx="67691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3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