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20540" y="2956560"/>
            <a:ext cx="35509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5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405714" y="2000848"/>
            <a:ext cx="238095" cy="190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285" y="3848964"/>
            <a:ext cx="561904" cy="24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3333" y="4287177"/>
            <a:ext cx="1057142" cy="24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3333" y="4725390"/>
            <a:ext cx="1066666" cy="257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2914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2639695" y="2781300"/>
            <a:ext cx="1294765" cy="7385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8400415" y="2781300"/>
            <a:ext cx="1294765" cy="7385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1157605" y="3607435"/>
            <a:ext cx="1294765" cy="7385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5698490" y="3573145"/>
            <a:ext cx="1294765" cy="7385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8976360" y="3573145"/>
            <a:ext cx="1294765" cy="7385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5417185" y="4364990"/>
            <a:ext cx="1294765" cy="738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rcRect r="-3467"/>
          <a:stretch>
            <a:fillRect/>
          </a:stretch>
        </p:blipFill>
        <p:spPr>
          <a:xfrm>
            <a:off x="2314575" y="4437380"/>
            <a:ext cx="688340" cy="678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14355" y="2402205"/>
            <a:ext cx="373380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14355" y="2851150"/>
            <a:ext cx="373380" cy="30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14355" y="3289935"/>
            <a:ext cx="373380" cy="30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06880" y="4267200"/>
            <a:ext cx="665480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99790" y="4265930"/>
            <a:ext cx="373380" cy="26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20590" y="4725670"/>
            <a:ext cx="608330" cy="24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27835" y="5154295"/>
            <a:ext cx="642620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220335" y="5154295"/>
            <a:ext cx="361950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208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42565" y="2740025"/>
            <a:ext cx="1659255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13450" y="2750820"/>
            <a:ext cx="804545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6980" y="3616960"/>
            <a:ext cx="1351280" cy="29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05175" y="3618865"/>
            <a:ext cx="556260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6805" y="4506595"/>
            <a:ext cx="5147310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94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111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3561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79185" y="1012825"/>
            <a:ext cx="413385" cy="27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36720" y="2342515"/>
            <a:ext cx="346710" cy="26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56200" y="2342515"/>
            <a:ext cx="362585" cy="26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70425" y="3218180"/>
            <a:ext cx="362585" cy="27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1340"/>
            <a:ext cx="10800000" cy="175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063625" y="5500370"/>
            <a:ext cx="10342245" cy="25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977142" y="5950045"/>
            <a:ext cx="9333333" cy="248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271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262857" y="3628326"/>
            <a:ext cx="8171428" cy="248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4067690"/>
            <a:ext cx="4038095" cy="248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00952" y="4507054"/>
            <a:ext cx="4257142" cy="248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