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3280" y="2990850"/>
            <a:ext cx="542544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8688070" y="2348865"/>
            <a:ext cx="1294765" cy="738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157605" y="3213100"/>
            <a:ext cx="1294765" cy="7385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5127625" y="3213100"/>
            <a:ext cx="1261745" cy="7385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9048115" y="3213100"/>
            <a:ext cx="1261745" cy="738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157605" y="4029710"/>
            <a:ext cx="1294765" cy="738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6167755" y="4029710"/>
            <a:ext cx="1294765" cy="738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855595" y="4029710"/>
            <a:ext cx="664845" cy="77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0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619" y="1983861"/>
            <a:ext cx="561904" cy="23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8095" y="1974324"/>
            <a:ext cx="552380" cy="2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48571" y="1983861"/>
            <a:ext cx="552380" cy="2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29523" y="1983861"/>
            <a:ext cx="542857" cy="23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67619" y="2432126"/>
            <a:ext cx="552380" cy="23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58095" y="2422589"/>
            <a:ext cx="552380" cy="25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29523" y="2441664"/>
            <a:ext cx="552380" cy="21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20000" y="2432126"/>
            <a:ext cx="561904" cy="23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43809" y="3900910"/>
            <a:ext cx="2857142" cy="2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148571" y="4816516"/>
            <a:ext cx="2857142" cy="2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296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66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6395" y="2282190"/>
            <a:ext cx="65405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9740" y="2277745"/>
            <a:ext cx="36766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15430" y="2263140"/>
            <a:ext cx="65722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86380" y="3203575"/>
            <a:ext cx="107632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81880" y="3218815"/>
            <a:ext cx="104775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24605" y="3679825"/>
            <a:ext cx="54292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10480" y="3664585"/>
            <a:ext cx="552450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72220" y="3676650"/>
            <a:ext cx="116205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43965" y="4576445"/>
            <a:ext cx="7637780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83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19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0085"/>
            <a:ext cx="10800000" cy="253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00952" y="4363532"/>
            <a:ext cx="3152380" cy="248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79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6605" y="1490980"/>
            <a:ext cx="682879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265" y="1922780"/>
            <a:ext cx="3656965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4355" y="2342515"/>
            <a:ext cx="4428490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82005" y="2759710"/>
            <a:ext cx="554291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840" y="3179445"/>
            <a:ext cx="6857365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4915" y="4018280"/>
            <a:ext cx="1017143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7740" y="4450080"/>
            <a:ext cx="3256915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2020"/>
            <a:ext cx="10800000" cy="131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224915" y="5380355"/>
            <a:ext cx="10190480" cy="32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986790" y="5812790"/>
            <a:ext cx="6343015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