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5"/>
        <p:guide pos="38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79520" y="2960370"/>
            <a:ext cx="4632960" cy="937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168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86915" y="1640205"/>
            <a:ext cx="533400" cy="34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53255" y="1641475"/>
            <a:ext cx="542925" cy="33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91655" y="1652270"/>
            <a:ext cx="571500" cy="31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367520" y="1638935"/>
            <a:ext cx="542925" cy="36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67865" y="2077720"/>
            <a:ext cx="552450" cy="36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434205" y="2077720"/>
            <a:ext cx="552450" cy="36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01180" y="2078990"/>
            <a:ext cx="561975" cy="34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377045" y="2077720"/>
            <a:ext cx="533400" cy="36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43965" y="3031490"/>
            <a:ext cx="533400" cy="36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53490" y="3470275"/>
            <a:ext cx="1038225" cy="36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053580" y="3982720"/>
            <a:ext cx="23812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044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490" y="2074545"/>
            <a:ext cx="2200275" cy="309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3490" y="2954020"/>
            <a:ext cx="3114040" cy="29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77220" y="3959860"/>
            <a:ext cx="238125" cy="217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48645" y="4358640"/>
            <a:ext cx="266700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39120" y="4794885"/>
            <a:ext cx="276225" cy="29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180" y="1813560"/>
            <a:ext cx="11163300" cy="323088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4439920" y="242062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4295775" y="335724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4151630" y="386080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3812540" y="429387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3068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72130" y="1946910"/>
            <a:ext cx="752475" cy="33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19955" y="1946910"/>
            <a:ext cx="819150" cy="33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72370" y="1934210"/>
            <a:ext cx="809625" cy="34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86380" y="2874645"/>
            <a:ext cx="285750" cy="24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86755" y="2830195"/>
            <a:ext cx="762000" cy="306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96455" y="2827020"/>
            <a:ext cx="1057275" cy="318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891270" y="2823210"/>
            <a:ext cx="781050" cy="33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901055" y="3288665"/>
            <a:ext cx="276860" cy="29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2023-12-26T12:40:19Z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