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image" Target="../media/image10.png"/><Relationship Id="rId4" Type="http://schemas.openxmlformats.org/officeDocument/2006/relationships/tags" Target="../tags/tag8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87140" y="1917065"/>
            <a:ext cx="4617720" cy="15544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846070" y="3429000"/>
            <a:ext cx="6499860" cy="11506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2780"/>
            <a:ext cx="10800000" cy="2809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10690" y="3572510"/>
            <a:ext cx="9847580" cy="299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24915" y="4033520"/>
            <a:ext cx="10333355" cy="28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96340" y="4480560"/>
            <a:ext cx="9723755" cy="299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68" b="-1411"/>
          <a:stretch>
            <a:fillRect/>
          </a:stretch>
        </p:blipFill>
        <p:spPr>
          <a:xfrm>
            <a:off x="720090" y="3573145"/>
            <a:ext cx="10800080" cy="1512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auto">
          <a:xfrm>
            <a:off x="1358095" y="4218615"/>
            <a:ext cx="1085714" cy="248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377142" y="4695918"/>
            <a:ext cx="1066666" cy="248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3570" y="836930"/>
            <a:ext cx="8831580" cy="252984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4151630" y="2493010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7392035" y="2493010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6"/>
            </p:custDataLst>
          </p:nvPr>
        </p:nvSpPr>
        <p:spPr>
          <a:xfrm>
            <a:off x="1991360" y="2997200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>
            <p:custDataLst>
              <p:tags r:id="rId7"/>
            </p:custDataLst>
          </p:nvPr>
        </p:nvSpPr>
        <p:spPr>
          <a:xfrm>
            <a:off x="3431540" y="2997200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31105"/>
            <a:ext cx="10800000" cy="3995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2118360"/>
            <a:ext cx="1918335" cy="68199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8470" y="2087880"/>
            <a:ext cx="2519045" cy="75057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3602"/>
          <a:stretch>
            <a:fillRect/>
          </a:stretch>
        </p:blipFill>
        <p:spPr>
          <a:xfrm>
            <a:off x="4007485" y="2912745"/>
            <a:ext cx="1294765" cy="73850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l="3602"/>
          <a:stretch>
            <a:fillRect/>
          </a:stretch>
        </p:blipFill>
        <p:spPr>
          <a:xfrm>
            <a:off x="6744335" y="2912745"/>
            <a:ext cx="1294765" cy="73850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650" y="2969260"/>
            <a:ext cx="1918335" cy="68199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/>
          <a:srcRect l="3602"/>
          <a:stretch>
            <a:fillRect/>
          </a:stretch>
        </p:blipFill>
        <p:spPr>
          <a:xfrm>
            <a:off x="4295775" y="3763645"/>
            <a:ext cx="1294765" cy="73850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/>
          <a:srcRect l="3602"/>
          <a:stretch>
            <a:fillRect/>
          </a:stretch>
        </p:blipFill>
        <p:spPr>
          <a:xfrm>
            <a:off x="3791585" y="4614545"/>
            <a:ext cx="1294765" cy="738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034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88000" y="2259330"/>
            <a:ext cx="283210" cy="257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59190" y="2188210"/>
            <a:ext cx="369570" cy="330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33380" y="2258695"/>
            <a:ext cx="269240" cy="257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054725" y="3626485"/>
            <a:ext cx="502920" cy="412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092950" y="4116070"/>
            <a:ext cx="502920" cy="397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3475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43930" y="2858135"/>
            <a:ext cx="542925" cy="287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34440" y="3335020"/>
            <a:ext cx="561975" cy="298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795905" y="3822065"/>
            <a:ext cx="552450" cy="298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67840" y="4309745"/>
            <a:ext cx="542925" cy="287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3965" y="1934210"/>
            <a:ext cx="1704975" cy="32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43965" y="2825750"/>
            <a:ext cx="6619240" cy="336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72355" y="3806825"/>
            <a:ext cx="1781175" cy="336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510270" y="3806825"/>
            <a:ext cx="1581150" cy="336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062980" y="4309745"/>
            <a:ext cx="504825" cy="271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634095" y="4264025"/>
            <a:ext cx="514350" cy="336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729480" y="4708525"/>
            <a:ext cx="2381250" cy="349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738745" y="4724400"/>
            <a:ext cx="3161665" cy="32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800000" cy="3196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24761" y="3115342"/>
            <a:ext cx="2780952" cy="57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4490"/>
            <a:ext cx="10800000" cy="2770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15230" y="1927225"/>
            <a:ext cx="238125" cy="260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00730" y="3696970"/>
            <a:ext cx="552450" cy="325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14995" y="3706495"/>
            <a:ext cx="3199765" cy="325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77265" y="4151630"/>
            <a:ext cx="2486025" cy="33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60390"/>
            <a:ext cx="10800000" cy="2247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43600" y="2061210"/>
            <a:ext cx="458470" cy="400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ZjdhYzZlNDE5MTdlM2Y0NzkzMzg0NTI3MGVjMDcwZ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37</cp:revision>
  <dcterms:created xsi:type="dcterms:W3CDTF">2015-09-16T06:52:00Z</dcterms:created>
  <dcterms:modified xsi:type="dcterms:W3CDTF">2023-12-27T14:27:23Z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