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09850" y="2922270"/>
            <a:ext cx="697230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63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716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1125035"/>
            <a:ext cx="10800000" cy="282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945705"/>
            <a:ext cx="10800000" cy="178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302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49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8785"/>
            <a:ext cx="10800000" cy="270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060"/>
            <a:ext cx="10800000" cy="335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1472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2023-12-26T14:40:02Z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