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24940" y="2183130"/>
            <a:ext cx="9342120" cy="24917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65445"/>
            <a:ext cx="10800000" cy="3127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289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77142" y="2429630"/>
            <a:ext cx="8657142" cy="57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906440"/>
            <a:ext cx="10752380" cy="57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3352165"/>
            <a:ext cx="2409825" cy="7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328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243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1768916"/>
            <a:ext cx="1819047" cy="247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5930" y="3164840"/>
            <a:ext cx="341630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30980" y="3164840"/>
            <a:ext cx="387350" cy="29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83020" y="3164840"/>
            <a:ext cx="341630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30615" y="3164840"/>
            <a:ext cx="312420" cy="29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77570" y="4591685"/>
            <a:ext cx="9956800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15238" y="5077715"/>
            <a:ext cx="6504761" cy="247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38</cp:revision>
  <dcterms:created xsi:type="dcterms:W3CDTF">2015-09-16T06:52:00Z</dcterms:created>
  <dcterms:modified xsi:type="dcterms:W3CDTF">2023-12-27T14:19:14Z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