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7" r:id="rId4"/>
    <p:sldId id="366" r:id="rId5"/>
    <p:sldId id="365" r:id="rId6"/>
  </p:sldIdLst>
  <p:sldSz cx="12192000" cy="6858000"/>
  <p:notesSz cx="6858000" cy="9144000"/>
  <p:custDataLst>
    <p:tags r:id="rId10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bleStyles" Target="tableStyles.xml"/><Relationship Id="rId8" Type="http://schemas.openxmlformats.org/officeDocument/2006/relationships/viewProps" Target="viewProps.xml"/><Relationship Id="rId7" Type="http://schemas.openxmlformats.org/officeDocument/2006/relationships/presProps" Target="presProps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0" Type="http://schemas.openxmlformats.org/officeDocument/2006/relationships/tags" Target="tags/tag4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3.xml"/><Relationship Id="rId3" Type="http://schemas.openxmlformats.org/officeDocument/2006/relationships/image" Target="../media/image7.png"/><Relationship Id="rId2" Type="http://schemas.openxmlformats.org/officeDocument/2006/relationships/tags" Target="../tags/tag2.xml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4187190" y="2876550"/>
            <a:ext cx="3817620" cy="11049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998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905885" y="1527810"/>
            <a:ext cx="381000" cy="3282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767195" y="1539240"/>
            <a:ext cx="354330" cy="3149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9113520" y="1539240"/>
            <a:ext cx="327660" cy="3149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3890645" y="2017395"/>
            <a:ext cx="420370" cy="3022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493510" y="2017395"/>
            <a:ext cx="406400" cy="3016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9093835" y="2016760"/>
            <a:ext cx="394970" cy="3028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0697845" y="3491865"/>
            <a:ext cx="368300" cy="3289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10697845" y="4435475"/>
            <a:ext cx="368300" cy="3289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10732770" y="4952365"/>
            <a:ext cx="327660" cy="2489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460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453333" y="3557198"/>
            <a:ext cx="9971428" cy="2480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215238" y="4034172"/>
            <a:ext cx="2714285" cy="2480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453333" y="5436475"/>
            <a:ext cx="8695238" cy="2575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83735"/>
            <a:ext cx="10800000" cy="29053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479540" y="1003300"/>
            <a:ext cx="338455" cy="2946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788860"/>
            <a:ext cx="10800000" cy="24908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4"/>
            </p:custDataLst>
          </p:nvPr>
        </p:nvSpPr>
        <p:spPr bwMode="auto">
          <a:xfrm>
            <a:off x="7113270" y="3909060"/>
            <a:ext cx="367030" cy="2946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commondata" val="eyJoZGlkIjoiZjdhYzZlNDE5MTdlM2Y0NzkzMzg0NTI3MGVjMDcwZTU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4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001</cp:lastModifiedBy>
  <cp:revision>37</cp:revision>
  <dcterms:created xsi:type="dcterms:W3CDTF">2015-09-16T06:52:00Z</dcterms:created>
  <dcterms:modified xsi:type="dcterms:W3CDTF">2023-12-27T14:13:47Z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2052-12.1.0.15990</vt:lpwstr>
  </property>
</Properties>
</file>