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6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image" Target="../media/image9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57400" y="2339340"/>
            <a:ext cx="8077200" cy="21793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9410" y="1125220"/>
            <a:ext cx="11520000" cy="475005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383655" y="177292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847215" y="263715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5447665" y="364553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7898"/>
          <a:stretch>
            <a:fillRect/>
          </a:stretch>
        </p:blipFill>
        <p:spPr>
          <a:xfrm>
            <a:off x="407035" y="1412875"/>
            <a:ext cx="11520000" cy="4701974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5160010" y="155702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3081655" y="342900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839470" y="386143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7275" y="3284855"/>
            <a:ext cx="541655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664200" y="3933190"/>
            <a:ext cx="426720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63235" y="4653280"/>
            <a:ext cx="539750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137275" y="4580890"/>
            <a:ext cx="558000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6245"/>
            <a:ext cx="10800000" cy="100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15238" y="905325"/>
            <a:ext cx="219047" cy="191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62880"/>
            <a:ext cx="10800000" cy="260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24915" y="3426460"/>
            <a:ext cx="10379710" cy="29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977265" y="3877310"/>
            <a:ext cx="10334625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050"/>
            <a:ext cx="10800000" cy="2208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1234285" y="4818961"/>
            <a:ext cx="7523809" cy="248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1243809" y="5698666"/>
            <a:ext cx="10180953" cy="25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auto">
          <a:xfrm>
            <a:off x="958095" y="6138519"/>
            <a:ext cx="4171428" cy="25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04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34030" y="4144010"/>
            <a:ext cx="809625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95905" y="4604385"/>
            <a:ext cx="257175" cy="28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48255" y="5053965"/>
            <a:ext cx="65722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2170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2547939"/>
            <a:ext cx="5466666" cy="248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3427441"/>
            <a:ext cx="10180952" cy="25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7142" y="3867192"/>
            <a:ext cx="5190476" cy="248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81904" y="3328653"/>
            <a:ext cx="219047" cy="20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9523" y="4206435"/>
            <a:ext cx="219047" cy="20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