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996440"/>
            <a:ext cx="10800000" cy="25685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7470" y="1637665"/>
            <a:ext cx="203835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1165" y="2268855"/>
            <a:ext cx="81915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1805" y="2869565"/>
            <a:ext cx="284734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05855" y="3469005"/>
            <a:ext cx="291401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6030" y="5280660"/>
            <a:ext cx="194310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05770" y="5304155"/>
            <a:ext cx="40005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10690" y="5891530"/>
            <a:ext cx="156210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690" y="2880360"/>
            <a:ext cx="155257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1665" y="3475990"/>
            <a:ext cx="277114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605" y="3481070"/>
            <a:ext cx="282829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5995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140" y="3643630"/>
            <a:ext cx="951420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190" y="4265930"/>
            <a:ext cx="1017968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29665" y="4878705"/>
            <a:ext cx="6469380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20845"/>
            <a:ext cx="8787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8018" y="5473819"/>
            <a:ext cx="627661" cy="30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9180" y="5497076"/>
            <a:ext cx="255713" cy="26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8018" y="5985474"/>
            <a:ext cx="658656" cy="27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40435" y="5969970"/>
            <a:ext cx="325454" cy="30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290" y="1825625"/>
            <a:ext cx="8222615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67619" y="2544178"/>
            <a:ext cx="266666" cy="28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6136369"/>
            <a:ext cx="8704761" cy="37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344788"/>
            <a:ext cx="704761" cy="324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48571" y="2954916"/>
            <a:ext cx="771428" cy="3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745"/>
            <a:ext cx="7947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9435" y="1180520"/>
            <a:ext cx="7015685" cy="2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 flipV="1">
            <a:off x="1391285" y="1591945"/>
            <a:ext cx="7015480" cy="12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5238" y="2915967"/>
            <a:ext cx="771428" cy="343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6190" y="3525840"/>
            <a:ext cx="847619" cy="343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297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3531" y="1572644"/>
            <a:ext cx="317834" cy="27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4020" y="3709035"/>
            <a:ext cx="9128125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8834" y="4416303"/>
            <a:ext cx="242462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23531" y="5006839"/>
            <a:ext cx="780964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81837" y="5579205"/>
            <a:ext cx="7083169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29753" y="6151571"/>
            <a:ext cx="2270246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32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20190" y="3357880"/>
            <a:ext cx="978725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6815" y="3966210"/>
            <a:ext cx="983805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10615" y="4567555"/>
            <a:ext cx="138112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52945" y="2216785"/>
            <a:ext cx="44958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1268730"/>
            <a:ext cx="10800000" cy="399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34695"/>
            <a:ext cx="789876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27370" y="1196975"/>
            <a:ext cx="1436370" cy="772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72530" y="1988820"/>
            <a:ext cx="1436370" cy="7727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360" y="2853055"/>
            <a:ext cx="1436370" cy="7727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4110" y="2853055"/>
            <a:ext cx="1436370" cy="7727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42255" y="3717290"/>
            <a:ext cx="1436370" cy="7727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4580890"/>
            <a:ext cx="1436370" cy="7727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095" y="5416550"/>
            <a:ext cx="1436370" cy="7727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48300" y="5416550"/>
            <a:ext cx="1436370" cy="77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2165" y="2221865"/>
            <a:ext cx="24638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1425" y="2708910"/>
            <a:ext cx="70739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50635" y="2790190"/>
            <a:ext cx="98615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56750" y="2802255"/>
            <a:ext cx="1047750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61535" y="4022725"/>
            <a:ext cx="44132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0345" y="4632325"/>
            <a:ext cx="44132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92600"/>
            <a:ext cx="10800000" cy="43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4850" y="1993265"/>
            <a:ext cx="42164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83055" y="4797425"/>
            <a:ext cx="9793060" cy="196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26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6970" y="882650"/>
            <a:ext cx="40640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260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05" y="1003935"/>
            <a:ext cx="34036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7555" y="2755900"/>
            <a:ext cx="844169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6875" y="3345180"/>
            <a:ext cx="54102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7080" y="5625465"/>
            <a:ext cx="833374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9095" y="6203315"/>
            <a:ext cx="506857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1895"/>
            <a:ext cx="10800000" cy="18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1165" y="2615565"/>
            <a:ext cx="779081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707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623695" y="4705985"/>
            <a:ext cx="913447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329690" y="5325110"/>
            <a:ext cx="617283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