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347912"/>
            <a:ext cx="117919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4462"/>
            <a:ext cx="116871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869160"/>
            <a:ext cx="691276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3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4365104"/>
            <a:ext cx="11045577" cy="981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0294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4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152" y="3789040"/>
            <a:ext cx="11382375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1" y="2310271"/>
            <a:ext cx="11189593" cy="992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4185370"/>
            <a:ext cx="11189593" cy="992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1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9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552575" cy="32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48880"/>
            <a:ext cx="100965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182" y="1556792"/>
            <a:ext cx="9810750" cy="407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29234" y="2458171"/>
            <a:ext cx="14705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3319" y="2843688"/>
            <a:ext cx="14705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2650" y="3408337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4" y="4149080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700808"/>
            <a:ext cx="10772775" cy="3657600"/>
            <a:chOff x="335360" y="2348880"/>
            <a:chExt cx="10772775" cy="3657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348880"/>
              <a:ext cx="1009650" cy="3086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5010" y="2348880"/>
              <a:ext cx="9763125" cy="3657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22122" y="3521335"/>
            <a:ext cx="100998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3" y="4638131"/>
            <a:ext cx="201622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14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9289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622638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3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7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3470513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4592" y="1993211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4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92896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5155073"/>
            <a:ext cx="39604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47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2026-02-01T06:24:58Z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